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718" r:id="rId4"/>
    <p:sldMasterId id="2147483743" r:id="rId5"/>
    <p:sldMasterId id="2147483750" r:id="rId6"/>
    <p:sldMasterId id="2147483771" r:id="rId7"/>
    <p:sldMasterId id="2147483778" r:id="rId8"/>
    <p:sldMasterId id="2147483797" r:id="rId9"/>
    <p:sldMasterId id="2147483804" r:id="rId10"/>
    <p:sldMasterId id="2147483823" r:id="rId11"/>
  </p:sldMasterIdLst>
  <p:notesMasterIdLst>
    <p:notesMasterId r:id="rId28"/>
  </p:notesMasterIdLst>
  <p:handoutMasterIdLst>
    <p:handoutMasterId r:id="rId29"/>
  </p:handoutMasterIdLst>
  <p:sldIdLst>
    <p:sldId id="256" r:id="rId12"/>
    <p:sldId id="257" r:id="rId13"/>
    <p:sldId id="258" r:id="rId14"/>
    <p:sldId id="264" r:id="rId15"/>
    <p:sldId id="266" r:id="rId16"/>
    <p:sldId id="270" r:id="rId17"/>
    <p:sldId id="276" r:id="rId18"/>
    <p:sldId id="273" r:id="rId19"/>
    <p:sldId id="272" r:id="rId20"/>
    <p:sldId id="262" r:id="rId21"/>
    <p:sldId id="274" r:id="rId22"/>
    <p:sldId id="269" r:id="rId23"/>
    <p:sldId id="275" r:id="rId24"/>
    <p:sldId id="259" r:id="rId25"/>
    <p:sldId id="260" r:id="rId26"/>
    <p:sldId id="261" r:id="rId27"/>
  </p:sldIdLst>
  <p:sldSz cx="13004800" cy="9753600"/>
  <p:notesSz cx="6858000" cy="9144000"/>
  <p:custDataLst>
    <p:tags r:id="rId30"/>
  </p:custDataLst>
  <p:defaultTextStyle>
    <a:defPPr>
      <a:defRPr lang="en-US"/>
    </a:defPPr>
    <a:lvl1pPr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1pPr>
    <a:lvl2pPr marL="228600" indent="2286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2pPr>
    <a:lvl3pPr marL="457200" indent="4572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3pPr>
    <a:lvl4pPr marL="685800" indent="6858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4pPr>
    <a:lvl5pPr marL="914400" indent="9144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5pPr>
    <a:lvl6pPr marL="22860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6pPr>
    <a:lvl7pPr marL="27432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7pPr>
    <a:lvl8pPr marL="32004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8pPr>
    <a:lvl9pPr marL="36576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9pPr>
  </p:defaultTextStyle>
  <p:extLst>
    <p:ext uri="{EFAFB233-063F-42B5-8137-9DF3F51BA10A}">
      <p15:sldGuideLst xmlns:p15="http://schemas.microsoft.com/office/powerpoint/2012/main">
        <p15:guide id="1" orient="horz" pos="2832">
          <p15:clr>
            <a:srgbClr val="A4A3A4"/>
          </p15:clr>
        </p15:guide>
        <p15:guide id="2" pos="40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ovellis, David" initials="DD" lastIdx="9" clrIdx="0">
    <p:extLst>
      <p:ext uri="{19B8F6BF-5375-455C-9EA6-DF929625EA0E}">
        <p15:presenceInfo xmlns:p15="http://schemas.microsoft.com/office/powerpoint/2012/main" userId="S-1-5-21-931884190-1934562970-315576832-119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3A"/>
    <a:srgbClr val="004A1D"/>
    <a:srgbClr val="814C9E"/>
    <a:srgbClr val="039547"/>
    <a:srgbClr val="007B26"/>
    <a:srgbClr val="5C6670"/>
    <a:srgbClr val="F5A81C"/>
    <a:srgbClr val="1B99D6"/>
    <a:srgbClr val="E95F1A"/>
    <a:srgbClr val="4A5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2" autoAdjust="0"/>
    <p:restoredTop sz="76568" autoAdjust="0"/>
  </p:normalViewPr>
  <p:slideViewPr>
    <p:cSldViewPr showGuides="1">
      <p:cViewPr varScale="1">
        <p:scale>
          <a:sx n="93" d="100"/>
          <a:sy n="93" d="100"/>
        </p:scale>
        <p:origin x="744" y="108"/>
      </p:cViewPr>
      <p:guideLst>
        <p:guide orient="horz" pos="2832"/>
        <p:guide pos="40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tags" Target="tags/tag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0" tIns="45715" rIns="91430" bIns="45715" rtlCol="0"/>
          <a:lstStyle>
            <a:lvl1pPr algn="l">
              <a:defRPr sz="1200"/>
            </a:lvl1pPr>
          </a:lstStyle>
          <a:p>
            <a:endParaRPr lang="en-US" dirty="0"/>
          </a:p>
        </p:txBody>
      </p:sp>
      <p:sp>
        <p:nvSpPr>
          <p:cNvPr id="3" name="Date Placeholder 2"/>
          <p:cNvSpPr>
            <a:spLocks noGrp="1"/>
          </p:cNvSpPr>
          <p:nvPr>
            <p:ph type="dt" sz="quarter" idx="1"/>
          </p:nvPr>
        </p:nvSpPr>
        <p:spPr>
          <a:xfrm>
            <a:off x="3884614" y="0"/>
            <a:ext cx="2971800" cy="458788"/>
          </a:xfrm>
          <a:prstGeom prst="rect">
            <a:avLst/>
          </a:prstGeom>
        </p:spPr>
        <p:txBody>
          <a:bodyPr vert="horz" lIns="91430" tIns="45715" rIns="91430" bIns="45715" rtlCol="0"/>
          <a:lstStyle>
            <a:lvl1pPr algn="r">
              <a:defRPr sz="1200"/>
            </a:lvl1pPr>
          </a:lstStyle>
          <a:p>
            <a:fld id="{AC1DE7FB-2B22-4141-B112-84814D016CBE}" type="datetimeFigureOut">
              <a:rPr lang="en-US" smtClean="0"/>
              <a:t>6/22/2017</a:t>
            </a:fld>
            <a:endParaRPr lang="en-US" dirty="0"/>
          </a:p>
        </p:txBody>
      </p:sp>
      <p:sp>
        <p:nvSpPr>
          <p:cNvPr id="4" name="Footer Placeholder 3"/>
          <p:cNvSpPr>
            <a:spLocks noGrp="1"/>
          </p:cNvSpPr>
          <p:nvPr>
            <p:ph type="ftr" sz="quarter" idx="2"/>
          </p:nvPr>
        </p:nvSpPr>
        <p:spPr>
          <a:xfrm>
            <a:off x="0" y="8685214"/>
            <a:ext cx="2971800" cy="458787"/>
          </a:xfrm>
          <a:prstGeom prst="rect">
            <a:avLst/>
          </a:prstGeom>
        </p:spPr>
        <p:txBody>
          <a:bodyPr vert="horz" lIns="91430" tIns="45715" rIns="91430" bIns="457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4" y="8685214"/>
            <a:ext cx="2971800" cy="458787"/>
          </a:xfrm>
          <a:prstGeom prst="rect">
            <a:avLst/>
          </a:prstGeom>
        </p:spPr>
        <p:txBody>
          <a:bodyPr vert="horz" lIns="91430" tIns="45715" rIns="91430" bIns="45715" rtlCol="0" anchor="b"/>
          <a:lstStyle>
            <a:lvl1pPr algn="r">
              <a:defRPr sz="1200"/>
            </a:lvl1pPr>
          </a:lstStyle>
          <a:p>
            <a:fld id="{3FD47476-4925-49A0-AFC2-D25A68DA9E44}" type="slidenum">
              <a:rPr lang="en-US" smtClean="0"/>
              <a:t>‹#›</a:t>
            </a:fld>
            <a:endParaRPr lang="en-US" dirty="0"/>
          </a:p>
        </p:txBody>
      </p:sp>
    </p:spTree>
    <p:extLst>
      <p:ext uri="{BB962C8B-B14F-4D97-AF65-F5344CB8AC3E}">
        <p14:creationId xmlns:p14="http://schemas.microsoft.com/office/powerpoint/2010/main" val="2546031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p:cNvSpPr>
          <p:nvPr>
            <p:ph type="sldImg" idx="2"/>
          </p:nvPr>
        </p:nvSpPr>
        <p:spPr bwMode="auto">
          <a:xfrm>
            <a:off x="1143000" y="685800"/>
            <a:ext cx="4572000" cy="3429000"/>
          </a:xfrm>
          <a:prstGeom prst="rect">
            <a:avLst/>
          </a:prstGeom>
          <a:noFill/>
          <a:ln w="12700" cap="rnd">
            <a:noFill/>
            <a:round/>
            <a:headEnd/>
            <a:tailEnd/>
          </a:ln>
        </p:spPr>
      </p:sp>
      <p:sp>
        <p:nvSpPr>
          <p:cNvPr id="10242" name="Rectangle 2"/>
          <p:cNvSpPr>
            <a:spLocks noGrp="1"/>
          </p:cNvSpPr>
          <p:nvPr>
            <p:ph type="body" sz="quarter" idx="3"/>
          </p:nvPr>
        </p:nvSpPr>
        <p:spPr bwMode="auto">
          <a:xfrm>
            <a:off x="914401" y="4343401"/>
            <a:ext cx="5029200" cy="4114800"/>
          </a:xfrm>
          <a:prstGeom prst="rect">
            <a:avLst/>
          </a:prstGeom>
          <a:noFill/>
          <a:ln w="12700" cap="rnd" cmpd="sng">
            <a:noFill/>
            <a:prstDash val="solid"/>
            <a:round/>
            <a:headEnd type="none" w="med" len="med"/>
            <a:tailEnd type="none" w="med" len="med"/>
          </a:ln>
          <a:effectLst/>
        </p:spPr>
        <p:txBody>
          <a:bodyPr vert="horz" wrap="square" lIns="91430" tIns="45715" rIns="91430" bIns="45715" numCol="1" anchor="t" anchorCtr="0" compatLnSpc="1">
            <a:prstTxWarp prst="textNoShape">
              <a:avLst/>
            </a:prstTxWarp>
          </a:bodyPr>
          <a:lstStyle/>
          <a:p>
            <a:pPr lvl="0"/>
            <a:r>
              <a:rPr lang="en-US" noProof="0">
                <a:sym typeface="Avenir" charset="0"/>
              </a:rPr>
              <a:t>Click to edit Master text styles</a:t>
            </a:r>
          </a:p>
          <a:p>
            <a:pPr lvl="1"/>
            <a:r>
              <a:rPr lang="en-US" noProof="0">
                <a:sym typeface="Avenir" charset="0"/>
              </a:rPr>
              <a:t>Second level</a:t>
            </a:r>
          </a:p>
          <a:p>
            <a:pPr lvl="2"/>
            <a:r>
              <a:rPr lang="en-US" noProof="0">
                <a:sym typeface="Avenir" charset="0"/>
              </a:rPr>
              <a:t>Third level</a:t>
            </a:r>
          </a:p>
          <a:p>
            <a:pPr lvl="3"/>
            <a:r>
              <a:rPr lang="en-US" noProof="0">
                <a:sym typeface="Avenir" charset="0"/>
              </a:rPr>
              <a:t>Fourth level</a:t>
            </a:r>
          </a:p>
          <a:p>
            <a:pPr lvl="4"/>
            <a:r>
              <a:rPr lang="en-US" noProof="0">
                <a:sym typeface="Avenir" charset="0"/>
              </a:rPr>
              <a:t>Fifth level</a:t>
            </a:r>
          </a:p>
        </p:txBody>
      </p:sp>
    </p:spTree>
    <p:extLst>
      <p:ext uri="{BB962C8B-B14F-4D97-AF65-F5344CB8AC3E}">
        <p14:creationId xmlns:p14="http://schemas.microsoft.com/office/powerpoint/2010/main" val="3247773485"/>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1pPr>
    <a:lvl2pPr marL="2286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2pPr>
    <a:lvl3pPr marL="4572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3pPr>
    <a:lvl4pPr marL="6858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4pPr>
    <a:lvl5pPr marL="9144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3671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9554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7130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0"/>
              </a:spcBef>
              <a:spcAft>
                <a:spcPts val="3000"/>
              </a:spcAft>
              <a:buFont typeface="Arial" panose="020B0604020202020204" pitchFamily="34" charset="0"/>
              <a:buChar char="•"/>
            </a:pPr>
            <a:r>
              <a:rPr lang="en-US" dirty="0"/>
              <a:t>Basic information about each setting will be prepopulated in the PTP</a:t>
            </a:r>
          </a:p>
          <a:p>
            <a:pPr marL="0" indent="0">
              <a:spcBef>
                <a:spcPts val="0"/>
              </a:spcBef>
              <a:spcAft>
                <a:spcPts val="3000"/>
              </a:spcAft>
              <a:buFont typeface="Arial" panose="020B0604020202020204" pitchFamily="34" charset="0"/>
              <a:buNone/>
            </a:pPr>
            <a:endParaRPr lang="en-US" dirty="0"/>
          </a:p>
          <a:p>
            <a:pPr marL="342900" indent="-342900">
              <a:spcBef>
                <a:spcPts val="0"/>
              </a:spcBef>
              <a:spcAft>
                <a:spcPts val="3000"/>
              </a:spcAft>
              <a:buFont typeface="Arial" panose="020B0604020202020204" pitchFamily="34" charset="0"/>
              <a:buChar char="•"/>
            </a:pPr>
            <a:r>
              <a:rPr lang="en-US" dirty="0"/>
              <a:t>Optional certification</a:t>
            </a:r>
          </a:p>
        </p:txBody>
      </p:sp>
    </p:spTree>
    <p:extLst>
      <p:ext uri="{BB962C8B-B14F-4D97-AF65-F5344CB8AC3E}">
        <p14:creationId xmlns:p14="http://schemas.microsoft.com/office/powerpoint/2010/main" val="1803368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7841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0379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Communication Brief:  Concurrently, the Colorado Department of Public Health and Environment (CDPHE) will work with all providers completing Provider Transition Plans and updating their policies and procedures. Moreover, CDPHE will conduct ongoing site visits throughout the state, including at settings where providers request a site visit to obtain more direct input and assistance; settings not included in the universe from which random selections were made in Fall 2016 (e.g., those operated by new providers or identified later); settings that were already visited and are working through compliance with the Final Rule; a selection of family-caregiver-owned homes sufficient to test the presumption in the STP that these settings comply with the federal requirements; and any additional settings where the Departments may have concerns about potential noncompliance (</a:t>
            </a:r>
            <a:r>
              <a:rPr lang="en-US" i="1" dirty="0"/>
              <a:t>e.g.</a:t>
            </a:r>
            <a:r>
              <a:rPr lang="en-US" dirty="0"/>
              <a:t>, based on responses to the Individual/Family/Advocate Survey that are identifiable to a particular setting). </a:t>
            </a:r>
          </a:p>
        </p:txBody>
      </p:sp>
    </p:spTree>
    <p:extLst>
      <p:ext uri="{BB962C8B-B14F-4D97-AF65-F5344CB8AC3E}">
        <p14:creationId xmlns:p14="http://schemas.microsoft.com/office/powerpoint/2010/main" val="144832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4813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ebuchet-Gray Title Slide">
    <p:spTree>
      <p:nvGrpSpPr>
        <p:cNvPr id="1" name=""/>
        <p:cNvGrpSpPr/>
        <p:nvPr/>
      </p:nvGrpSpPr>
      <p:grpSpPr>
        <a:xfrm>
          <a:off x="0" y="0"/>
          <a:ext cx="0" cy="0"/>
          <a:chOff x="0" y="0"/>
          <a:chExt cx="0" cy="0"/>
        </a:xfrm>
      </p:grpSpPr>
      <p:sp>
        <p:nvSpPr>
          <p:cNvPr id="4" name="Title Placeholder"/>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defRPr/>
            </a:lvl1pPr>
          </a:lstStyle>
          <a:p>
            <a:pPr lvl="0"/>
            <a:r>
              <a:rPr lang="en-US" dirty="0">
                <a:sym typeface="Trebuchet MS" pitchFamily="-100" charset="0"/>
              </a:rPr>
              <a:t>Your Presentation Title</a:t>
            </a:r>
          </a:p>
        </p:txBody>
      </p:sp>
      <p:sp>
        <p:nvSpPr>
          <p:cNvPr id="8" name="Text Placeholder 7"/>
          <p:cNvSpPr>
            <a:spLocks noGrp="1"/>
          </p:cNvSpPr>
          <p:nvPr>
            <p:ph type="body" sz="quarter" idx="10" hasCustomPrompt="1"/>
          </p:nvPr>
        </p:nvSpPr>
        <p:spPr>
          <a:xfrm>
            <a:off x="1624076" y="5181600"/>
            <a:ext cx="9756648" cy="1161288"/>
          </a:xfrm>
          <a:prstGeom prst="rect">
            <a:avLst/>
          </a:prstGeom>
        </p:spPr>
        <p:txBody>
          <a:bodyPr anchor="ctr"/>
          <a:lstStyle>
            <a:lvl1pPr algn="ctr">
              <a:defRPr baseline="0">
                <a:solidFill>
                  <a:schemeClr val="bg1"/>
                </a:solidFill>
              </a:defRPr>
            </a:lvl1pPr>
            <a:lvl2pPr algn="r">
              <a:defRPr baseline="0">
                <a:solidFill>
                  <a:schemeClr val="bg1"/>
                </a:solidFill>
              </a:defRPr>
            </a:lvl2pPr>
          </a:lstStyle>
          <a:p>
            <a:pPr lvl="0"/>
            <a:r>
              <a:rPr lang="en-US" dirty="0"/>
              <a:t>The subtitle</a:t>
            </a:r>
          </a:p>
        </p:txBody>
      </p:sp>
      <p:sp>
        <p:nvSpPr>
          <p:cNvPr id="3" name="Text Placeholder 2"/>
          <p:cNvSpPr>
            <a:spLocks noGrp="1"/>
          </p:cNvSpPr>
          <p:nvPr>
            <p:ph type="body" sz="quarter" idx="11" hasCustomPrompt="1"/>
          </p:nvPr>
        </p:nvSpPr>
        <p:spPr>
          <a:xfrm>
            <a:off x="4597400" y="6849301"/>
            <a:ext cx="6783324" cy="585216"/>
          </a:xfrm>
          <a:prstGeom prst="rect">
            <a:avLst/>
          </a:prstGeom>
        </p:spPr>
        <p:txBody>
          <a:bodyPr anchor="ctr"/>
          <a:lstStyle>
            <a:lvl1pPr marL="0" algn="r">
              <a:spcBef>
                <a:spcPts val="0"/>
              </a:spcBef>
              <a:defRPr sz="2400" b="1" baseline="0">
                <a:solidFill>
                  <a:schemeClr val="bg1"/>
                </a:solidFill>
              </a:defRPr>
            </a:lvl1pPr>
          </a:lstStyle>
          <a:p>
            <a:pPr lvl="0"/>
            <a:r>
              <a:rPr lang="en-US" dirty="0"/>
              <a:t>Presented by: Name of Presenter</a:t>
            </a:r>
          </a:p>
        </p:txBody>
      </p:sp>
      <p:sp>
        <p:nvSpPr>
          <p:cNvPr id="7" name="Date Placeholder 6"/>
          <p:cNvSpPr>
            <a:spLocks noGrp="1"/>
          </p:cNvSpPr>
          <p:nvPr>
            <p:ph type="dt" sz="half" idx="14"/>
          </p:nvPr>
        </p:nvSpPr>
        <p:spPr>
          <a:xfrm>
            <a:off x="8454962" y="7479792"/>
            <a:ext cx="2925762" cy="519112"/>
          </a:xfrm>
        </p:spPr>
        <p:txBody>
          <a:bodyPr/>
          <a:lstStyle/>
          <a:p>
            <a:fld id="{F266A2F6-10A3-4D87-8EA4-56158665A17A}" type="datetime7">
              <a:rPr lang="en-US" smtClean="0"/>
              <a:t>Jun-17</a:t>
            </a:fld>
            <a:endParaRPr lang="en-US" dirty="0"/>
          </a:p>
        </p:txBody>
      </p:sp>
      <p:sp>
        <p:nvSpPr>
          <p:cNvPr id="2" name="Slide Number Placeholder 1"/>
          <p:cNvSpPr>
            <a:spLocks noGrp="1"/>
          </p:cNvSpPr>
          <p:nvPr>
            <p:ph type="sldNum" sz="quarter" idx="12"/>
          </p:nvPr>
        </p:nvSpPr>
        <p:spPr/>
        <p:txBody>
          <a:bodyPr/>
          <a:lstStyle/>
          <a:p>
            <a:fld id="{88E71DEA-C72C-42CF-90F7-E467E0733BC8}" type="slidenum">
              <a:rPr lang="en-US" smtClean="0"/>
              <a:pPr/>
              <a:t>‹#›</a:t>
            </a:fld>
            <a:endParaRPr lang="en-US" dirty="0"/>
          </a:p>
        </p:txBody>
      </p:sp>
    </p:spTree>
    <p:extLst>
      <p:ext uri="{BB962C8B-B14F-4D97-AF65-F5344CB8AC3E}">
        <p14:creationId xmlns:p14="http://schemas.microsoft.com/office/powerpoint/2010/main" val="3059119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buchet-Gray-Text and Media Content">
    <p:spTree>
      <p:nvGrpSpPr>
        <p:cNvPr id="1" name=""/>
        <p:cNvGrpSpPr/>
        <p:nvPr/>
      </p:nvGrpSpPr>
      <p:grpSpPr>
        <a:xfrm>
          <a:off x="0" y="0"/>
          <a:ext cx="0" cy="0"/>
          <a:chOff x="0" y="0"/>
          <a:chExt cx="0" cy="0"/>
        </a:xfrm>
      </p:grpSpPr>
      <p:sp>
        <p:nvSpPr>
          <p:cNvPr id="7" name="Rectangle 6" descr="&quot;&quot;"/>
          <p:cNvSpPr/>
          <p:nvPr userDrawn="1"/>
        </p:nvSpPr>
        <p:spPr>
          <a:xfrm>
            <a:off x="2006600" y="2441448"/>
            <a:ext cx="10998201" cy="1145362"/>
          </a:xfrm>
          <a:prstGeom prst="rect">
            <a:avLst/>
          </a:prstGeom>
          <a:gradFill flip="none" rotWithShape="1">
            <a:gsLst>
              <a:gs pos="39000">
                <a:schemeClr val="accent2">
                  <a:lumMod val="90000"/>
                  <a:lumOff val="10000"/>
                </a:schemeClr>
              </a:gs>
              <a:gs pos="6000">
                <a:schemeClr val="accent2">
                  <a:lumMod val="97000"/>
                  <a:lumOff val="3000"/>
                </a:schemeClr>
              </a:gs>
              <a:gs pos="100000">
                <a:schemeClr val="accent2">
                  <a:lumMod val="97000"/>
                  <a:lumOff val="3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buFont typeface="Calibri" pitchFamily="34" charset="0"/>
              <a:buNone/>
            </a:pPr>
            <a:endParaRPr lang="en-US" sz="4551" dirty="0">
              <a:solidFill>
                <a:schemeClr val="tx1">
                  <a:lumMod val="75000"/>
                  <a:lumOff val="25000"/>
                </a:schemeClr>
              </a:solidFill>
            </a:endParaRPr>
          </a:p>
        </p:txBody>
      </p:sp>
      <p:sp>
        <p:nvSpPr>
          <p:cNvPr id="6" name="Rectangle 5" descr="&quot;&quot;"/>
          <p:cNvSpPr/>
          <p:nvPr userDrawn="1"/>
        </p:nvSpPr>
        <p:spPr>
          <a:xfrm>
            <a:off x="2006600" y="4653115"/>
            <a:ext cx="10998201" cy="1145362"/>
          </a:xfrm>
          <a:prstGeom prst="rect">
            <a:avLst/>
          </a:prstGeom>
          <a:gradFill flip="none" rotWithShape="1">
            <a:gsLst>
              <a:gs pos="39000">
                <a:schemeClr val="accent2">
                  <a:lumMod val="90000"/>
                  <a:lumOff val="10000"/>
                </a:schemeClr>
              </a:gs>
              <a:gs pos="6000">
                <a:schemeClr val="accent2">
                  <a:lumMod val="97000"/>
                  <a:lumOff val="3000"/>
                </a:schemeClr>
              </a:gs>
              <a:gs pos="100000">
                <a:schemeClr val="accent2">
                  <a:lumMod val="97000"/>
                  <a:lumOff val="3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buFont typeface="Calibri" pitchFamily="34" charset="0"/>
              <a:buNone/>
            </a:pPr>
            <a:endParaRPr lang="en-US" sz="4551" dirty="0">
              <a:solidFill>
                <a:schemeClr val="tx1">
                  <a:lumMod val="75000"/>
                  <a:lumOff val="25000"/>
                </a:schemeClr>
              </a:solidFill>
            </a:endParaRPr>
          </a:p>
        </p:txBody>
      </p:sp>
      <p:sp>
        <p:nvSpPr>
          <p:cNvPr id="5" name="Rectangle 4" descr="&quot;&quot;"/>
          <p:cNvSpPr/>
          <p:nvPr userDrawn="1"/>
        </p:nvSpPr>
        <p:spPr>
          <a:xfrm>
            <a:off x="2006600" y="6850723"/>
            <a:ext cx="10998201" cy="1145362"/>
          </a:xfrm>
          <a:prstGeom prst="rect">
            <a:avLst/>
          </a:prstGeom>
          <a:gradFill flip="none" rotWithShape="1">
            <a:gsLst>
              <a:gs pos="39000">
                <a:schemeClr val="accent2">
                  <a:lumMod val="90000"/>
                  <a:lumOff val="10000"/>
                </a:schemeClr>
              </a:gs>
              <a:gs pos="6000">
                <a:schemeClr val="accent2">
                  <a:lumMod val="97000"/>
                  <a:lumOff val="3000"/>
                </a:schemeClr>
              </a:gs>
              <a:gs pos="100000">
                <a:schemeClr val="accent2">
                  <a:lumMod val="97000"/>
                  <a:lumOff val="3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buFont typeface="Calibri" pitchFamily="34" charset="0"/>
              <a:buNone/>
            </a:pPr>
            <a:endParaRPr lang="en-US" sz="4551" dirty="0">
              <a:solidFill>
                <a:schemeClr val="tx1">
                  <a:lumMod val="75000"/>
                  <a:lumOff val="25000"/>
                </a:schemeClr>
              </a:solidFill>
            </a:endParaRPr>
          </a:p>
        </p:txBody>
      </p:sp>
      <p:sp>
        <p:nvSpPr>
          <p:cNvPr id="12" name="Text Placeholder 7"/>
          <p:cNvSpPr>
            <a:spLocks noGrp="1"/>
          </p:cNvSpPr>
          <p:nvPr>
            <p:ph type="body" sz="quarter" idx="15" hasCustomPrompt="1"/>
          </p:nvPr>
        </p:nvSpPr>
        <p:spPr>
          <a:xfrm>
            <a:off x="896112" y="228600"/>
            <a:ext cx="11219688" cy="1161288"/>
          </a:xfrm>
          <a:prstGeom prst="rect">
            <a:avLst/>
          </a:prstGeom>
        </p:spPr>
        <p:txBody>
          <a:bodyPr vert="horz" lIns="91440" tIns="45720" rIns="91440" bIns="45720" rtlCol="0" anchor="ctr">
            <a:normAutofit/>
          </a:bodyPr>
          <a:lstStyle>
            <a:lvl1pPr>
              <a:defRPr lang="en-US" sz="6000" b="1" i="1" u="none" dirty="0">
                <a:solidFill>
                  <a:srgbClr val="FFFFFF"/>
                </a:solidFill>
                <a:latin typeface="+mj-lt"/>
                <a:ea typeface="+mj-ea"/>
                <a:cs typeface="+mj-cs"/>
              </a:defRPr>
            </a:lvl1pPr>
          </a:lstStyle>
          <a:p>
            <a:pPr lvl="0" algn="ctr">
              <a:spcBef>
                <a:spcPct val="0"/>
              </a:spcBef>
            </a:pPr>
            <a:r>
              <a:rPr lang="en-US" dirty="0"/>
              <a:t>List 3 Main Concerns</a:t>
            </a:r>
          </a:p>
        </p:txBody>
      </p:sp>
      <p:sp>
        <p:nvSpPr>
          <p:cNvPr id="29" name="Content Placeholder 28"/>
          <p:cNvSpPr>
            <a:spLocks noGrp="1"/>
          </p:cNvSpPr>
          <p:nvPr>
            <p:ph sz="quarter" idx="25" hasCustomPrompt="1"/>
          </p:nvPr>
        </p:nvSpPr>
        <p:spPr>
          <a:xfrm>
            <a:off x="896112" y="2067725"/>
            <a:ext cx="2880360" cy="1892808"/>
          </a:xfrm>
          <a:prstGeom prst="ellipse">
            <a:avLst/>
          </a:prstGeom>
          <a:solidFill>
            <a:schemeClr val="bg1"/>
          </a:solidFill>
          <a:ln w="38100">
            <a:solidFill>
              <a:schemeClr val="accent2"/>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844" i="1" baseline="0" dirty="0">
                <a:solidFill>
                  <a:schemeClr val="tx1"/>
                </a:solidFill>
                <a:effectLst/>
              </a:defRPr>
            </a:lvl1pPr>
          </a:lstStyle>
          <a:p>
            <a:pPr marL="0" lvl="0" indent="0" algn="ctr">
              <a:buNone/>
            </a:pPr>
            <a:r>
              <a:rPr lang="en-US" dirty="0"/>
              <a:t>Click to add image</a:t>
            </a:r>
          </a:p>
        </p:txBody>
      </p:sp>
      <p:sp>
        <p:nvSpPr>
          <p:cNvPr id="21" name="Text Placeholder 20"/>
          <p:cNvSpPr>
            <a:spLocks noGrp="1"/>
          </p:cNvSpPr>
          <p:nvPr>
            <p:ph type="body" sz="quarter" idx="20" hasCustomPrompt="1"/>
          </p:nvPr>
        </p:nvSpPr>
        <p:spPr>
          <a:xfrm>
            <a:off x="4214812" y="2414016"/>
            <a:ext cx="8805672" cy="1197864"/>
          </a:xfrm>
          <a:prstGeom prst="rect">
            <a:avLst/>
          </a:prstGeom>
        </p:spPr>
        <p:txBody>
          <a:bodyPr anchor="ctr"/>
          <a:lstStyle>
            <a:lvl1pPr>
              <a:defRPr lang="en-US" sz="4400" dirty="0">
                <a:solidFill>
                  <a:schemeClr val="tx1">
                    <a:lumMod val="50000"/>
                  </a:schemeClr>
                </a:solidFill>
              </a:defRPr>
            </a:lvl1pPr>
          </a:lstStyle>
          <a:p>
            <a:pPr marL="571500" lvl="0" indent="-571500">
              <a:buFont typeface="Calibri" panose="020F0502020204030204" pitchFamily="34" charset="0"/>
              <a:buChar char="→"/>
            </a:pPr>
            <a:r>
              <a:rPr lang="en-US" dirty="0"/>
              <a:t>Click to add text</a:t>
            </a:r>
          </a:p>
        </p:txBody>
      </p:sp>
      <p:sp>
        <p:nvSpPr>
          <p:cNvPr id="30" name="Content Placeholder 28"/>
          <p:cNvSpPr>
            <a:spLocks noGrp="1"/>
          </p:cNvSpPr>
          <p:nvPr>
            <p:ph sz="quarter" idx="26" hasCustomPrompt="1"/>
          </p:nvPr>
        </p:nvSpPr>
        <p:spPr>
          <a:xfrm>
            <a:off x="891032" y="4279392"/>
            <a:ext cx="2880360" cy="1892808"/>
          </a:xfrm>
          <a:prstGeom prst="ellipse">
            <a:avLst/>
          </a:prstGeom>
          <a:solidFill>
            <a:schemeClr val="bg1"/>
          </a:solidFill>
          <a:ln w="38100">
            <a:solidFill>
              <a:schemeClr val="accent2"/>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844" i="1" baseline="0" dirty="0">
                <a:solidFill>
                  <a:schemeClr val="tx1"/>
                </a:solidFill>
                <a:effectLst/>
              </a:defRPr>
            </a:lvl1pPr>
          </a:lstStyle>
          <a:p>
            <a:pPr marL="0" lvl="0" indent="0" algn="ctr">
              <a:buNone/>
            </a:pPr>
            <a:r>
              <a:rPr lang="en-US" dirty="0"/>
              <a:t>Click to add image</a:t>
            </a:r>
          </a:p>
        </p:txBody>
      </p:sp>
      <p:sp>
        <p:nvSpPr>
          <p:cNvPr id="23" name="Text Placeholder 22"/>
          <p:cNvSpPr>
            <a:spLocks noGrp="1"/>
          </p:cNvSpPr>
          <p:nvPr>
            <p:ph type="body" sz="quarter" idx="21" hasCustomPrompt="1"/>
          </p:nvPr>
        </p:nvSpPr>
        <p:spPr>
          <a:xfrm>
            <a:off x="4214812" y="4626864"/>
            <a:ext cx="8805672" cy="1197864"/>
          </a:xfrm>
          <a:prstGeom prst="rect">
            <a:avLst/>
          </a:prstGeom>
        </p:spPr>
        <p:txBody>
          <a:bodyPr anchor="ctr"/>
          <a:lstStyle>
            <a:lvl1pPr>
              <a:defRPr lang="en-US" sz="4400" dirty="0">
                <a:solidFill>
                  <a:schemeClr val="tx1">
                    <a:lumMod val="50000"/>
                  </a:schemeClr>
                </a:solidFill>
              </a:defRPr>
            </a:lvl1pPr>
          </a:lstStyle>
          <a:p>
            <a:pPr marL="571500" lvl="0" indent="-571500">
              <a:buFont typeface="Calibri" panose="020F0502020204030204" pitchFamily="34" charset="0"/>
              <a:buChar char="→"/>
            </a:pPr>
            <a:r>
              <a:rPr lang="en-US" dirty="0"/>
              <a:t>Click to add text</a:t>
            </a:r>
          </a:p>
        </p:txBody>
      </p:sp>
      <p:sp>
        <p:nvSpPr>
          <p:cNvPr id="31" name="Content Placeholder 28"/>
          <p:cNvSpPr>
            <a:spLocks noGrp="1"/>
          </p:cNvSpPr>
          <p:nvPr>
            <p:ph sz="quarter" idx="27" hasCustomPrompt="1"/>
          </p:nvPr>
        </p:nvSpPr>
        <p:spPr>
          <a:xfrm>
            <a:off x="891032" y="6477000"/>
            <a:ext cx="2880360" cy="1892808"/>
          </a:xfrm>
          <a:prstGeom prst="ellipse">
            <a:avLst/>
          </a:prstGeom>
          <a:solidFill>
            <a:schemeClr val="bg1"/>
          </a:solidFill>
          <a:ln w="38100">
            <a:solidFill>
              <a:schemeClr val="accent2"/>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844" i="1" baseline="0" dirty="0">
                <a:solidFill>
                  <a:schemeClr val="tx1"/>
                </a:solidFill>
                <a:effectLst/>
              </a:defRPr>
            </a:lvl1pPr>
          </a:lstStyle>
          <a:p>
            <a:pPr marL="0" lvl="0" indent="0" algn="ctr">
              <a:buNone/>
            </a:pPr>
            <a:r>
              <a:rPr lang="en-US" dirty="0"/>
              <a:t>Click to add image</a:t>
            </a:r>
          </a:p>
        </p:txBody>
      </p:sp>
      <p:sp>
        <p:nvSpPr>
          <p:cNvPr id="4" name="Text Placeholder 3"/>
          <p:cNvSpPr>
            <a:spLocks noGrp="1"/>
          </p:cNvSpPr>
          <p:nvPr>
            <p:ph type="body" sz="quarter" idx="19" hasCustomPrompt="1"/>
          </p:nvPr>
        </p:nvSpPr>
        <p:spPr>
          <a:xfrm>
            <a:off x="4214812" y="6824472"/>
            <a:ext cx="8805672" cy="1197864"/>
          </a:xfrm>
          <a:prstGeom prst="rect">
            <a:avLst/>
          </a:prstGeom>
        </p:spPr>
        <p:txBody>
          <a:bodyPr anchor="ctr"/>
          <a:lstStyle>
            <a:lvl1pPr marL="571500" indent="-571500">
              <a:buFont typeface="Calibri" panose="020F0502020204030204" pitchFamily="34" charset="0"/>
              <a:buChar char="→"/>
              <a:defRPr sz="4400">
                <a:solidFill>
                  <a:schemeClr val="tx1">
                    <a:lumMod val="50000"/>
                  </a:schemeClr>
                </a:solidFill>
              </a:defRPr>
            </a:lvl1pPr>
          </a:lstStyle>
          <a:p>
            <a:pPr lvl="0"/>
            <a:r>
              <a:rPr lang="en-US" dirty="0"/>
              <a:t>Click to add text</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971634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buchet-Gray-Text and Media">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555625" y="675355"/>
            <a:ext cx="5418326" cy="7690104"/>
          </a:xfrm>
          <a:prstGeom prst="rect">
            <a:avLst/>
          </a:prstGeom>
        </p:spPr>
        <p:txBody>
          <a:bodyPr anchor="ctr"/>
          <a:lstStyle>
            <a:lvl1pPr marL="0" indent="0">
              <a:defRPr sz="5400" b="0" baseline="0">
                <a:solidFill>
                  <a:schemeClr val="bg1"/>
                </a:solidFill>
              </a:defRPr>
            </a:lvl1pPr>
          </a:lstStyle>
          <a:p>
            <a:pPr lvl="0"/>
            <a:r>
              <a:rPr lang="en-US" dirty="0"/>
              <a:t>Click to enter a relevant quote</a:t>
            </a:r>
          </a:p>
        </p:txBody>
      </p:sp>
      <p:sp>
        <p:nvSpPr>
          <p:cNvPr id="7" name="Content Placeholder 5"/>
          <p:cNvSpPr>
            <a:spLocks noGrp="1"/>
          </p:cNvSpPr>
          <p:nvPr>
            <p:ph sz="quarter" idx="11" hasCustomPrompt="1"/>
          </p:nvPr>
        </p:nvSpPr>
        <p:spPr>
          <a:xfrm>
            <a:off x="6377344" y="0"/>
            <a:ext cx="6177280" cy="9040814"/>
          </a:xfrm>
          <a:prstGeom prst="roundRect">
            <a:avLst>
              <a:gd name="adj" fmla="val 2517"/>
            </a:avLst>
          </a:prstGeom>
          <a:solidFill>
            <a:schemeClr val="tx2">
              <a:lumMod val="20000"/>
              <a:lumOff val="80000"/>
            </a:schemeClr>
          </a:solidFill>
          <a:effectLst>
            <a:outerShdw blurRad="50800" dist="63500" dir="8100000" algn="tr" rotWithShape="0">
              <a:schemeClr val="tx1">
                <a:lumMod val="50000"/>
                <a:alpha val="60000"/>
              </a:schemeClr>
            </a:outerShdw>
            <a:reflection blurRad="6350" stA="52000" endA="300" endPos="35000" dir="5400000" sy="-100000" algn="bl" rotWithShape="0"/>
          </a:effectLst>
        </p:spPr>
        <p:txBody>
          <a:bodyPr anchor="ctr"/>
          <a:lstStyle>
            <a:lvl1pPr algn="ctr">
              <a:buNone/>
              <a:defRPr sz="8000" b="1" i="1" baseline="0">
                <a:solidFill>
                  <a:schemeClr val="tx1"/>
                </a:solidFill>
              </a:defRPr>
            </a:lvl1pPr>
          </a:lstStyle>
          <a:p>
            <a:pPr lvl="0"/>
            <a:r>
              <a:rPr lang="en-US" sz="2844" b="1" i="1" dirty="0"/>
              <a:t>Click to insert image</a:t>
            </a:r>
            <a:endParaRPr lang="en-US" dirty="0"/>
          </a:p>
        </p:txBody>
      </p:sp>
      <p:sp>
        <p:nvSpPr>
          <p:cNvPr id="5" name="Slide Number Placeholder 4"/>
          <p:cNvSpPr>
            <a:spLocks noGrp="1"/>
          </p:cNvSpPr>
          <p:nvPr>
            <p:ph type="sldNum" sz="quarter" idx="12"/>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100677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buchet-Gray-Text and Images">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896112" y="914400"/>
            <a:ext cx="11219688" cy="1161288"/>
          </a:xfrm>
          <a:prstGeom prst="rect">
            <a:avLst/>
          </a:prstGeom>
        </p:spPr>
        <p:txBody>
          <a:bodyPr vert="horz" lIns="91440" tIns="45720" rIns="91440" bIns="45720" rtlCol="0" anchor="ctr">
            <a:normAutofit/>
          </a:bodyPr>
          <a:lstStyle>
            <a:lvl1pPr>
              <a:defRPr lang="en-US" sz="6000" b="1" i="1" u="none" baseline="0" dirty="0">
                <a:solidFill>
                  <a:srgbClr val="FFFFFF"/>
                </a:solidFill>
                <a:latin typeface="+mj-lt"/>
                <a:ea typeface="+mj-ea"/>
                <a:cs typeface="+mj-cs"/>
              </a:defRPr>
            </a:lvl1pPr>
          </a:lstStyle>
          <a:p>
            <a:pPr lvl="0" algn="ctr">
              <a:spcBef>
                <a:spcPct val="0"/>
              </a:spcBef>
            </a:pPr>
            <a:r>
              <a:rPr lang="en-US" dirty="0"/>
              <a:t>Click to edit title</a:t>
            </a:r>
          </a:p>
        </p:txBody>
      </p:sp>
      <p:sp>
        <p:nvSpPr>
          <p:cNvPr id="5" name="Content Placeholder 4"/>
          <p:cNvSpPr>
            <a:spLocks noGrp="1"/>
          </p:cNvSpPr>
          <p:nvPr>
            <p:ph sz="quarter" idx="11" hasCustomPrompt="1"/>
          </p:nvPr>
        </p:nvSpPr>
        <p:spPr>
          <a:xfrm>
            <a:off x="525056" y="2441448"/>
            <a:ext cx="6345259" cy="5224498"/>
          </a:xfrm>
          <a:prstGeom prst="roundRect">
            <a:avLst>
              <a:gd name="adj" fmla="val 7126"/>
            </a:avLst>
          </a:prstGeom>
          <a:ln>
            <a:solidFill>
              <a:schemeClr val="accent2"/>
            </a:solidFill>
          </a:ln>
          <a:effectLst>
            <a:glow rad="63500">
              <a:schemeClr val="accent2">
                <a:lumMod val="60000"/>
                <a:lumOff val="40000"/>
                <a:alpha val="40000"/>
              </a:schemeClr>
            </a:glow>
            <a:outerShdw blurRad="50800" dist="63500" dir="8100000" algn="tr" rotWithShape="0">
              <a:schemeClr val="tx1">
                <a:lumMod val="50000"/>
                <a:alpha val="60000"/>
              </a:schemeClr>
            </a:outerShdw>
          </a:effectLst>
        </p:spPr>
        <p:style>
          <a:lnRef idx="2">
            <a:schemeClr val="accent6"/>
          </a:lnRef>
          <a:fillRef idx="1">
            <a:schemeClr val="lt1"/>
          </a:fillRef>
          <a:effectRef idx="0">
            <a:schemeClr val="accent6"/>
          </a:effectRef>
          <a:fontRef idx="none"/>
        </p:style>
        <p:txBody>
          <a:bodyPr/>
          <a:lstStyle>
            <a:lvl1pPr algn="ctr">
              <a:buNone/>
              <a:defRPr sz="2844" b="1" i="1"/>
            </a:lvl1pPr>
            <a:lvl2pPr>
              <a:buNone/>
              <a:defRPr i="1"/>
            </a:lvl2pPr>
            <a:lvl3pPr>
              <a:buNone/>
              <a:defRPr i="1"/>
            </a:lvl3pPr>
            <a:lvl4pPr>
              <a:buNone/>
              <a:defRPr i="1"/>
            </a:lvl4pPr>
            <a:lvl5pPr>
              <a:buNone/>
              <a:defRPr i="1"/>
            </a:lvl5pPr>
          </a:lstStyle>
          <a:p>
            <a:pPr lvl="0"/>
            <a:r>
              <a:rPr lang="en-US" sz="2844" i="1" dirty="0"/>
              <a:t>Insert image or Clip Art</a:t>
            </a:r>
            <a:endParaRPr lang="en-US" dirty="0"/>
          </a:p>
        </p:txBody>
      </p:sp>
      <p:sp>
        <p:nvSpPr>
          <p:cNvPr id="4" name="Text Placeholder 3"/>
          <p:cNvSpPr>
            <a:spLocks noGrp="1"/>
          </p:cNvSpPr>
          <p:nvPr>
            <p:ph type="body" sz="quarter" idx="16"/>
          </p:nvPr>
        </p:nvSpPr>
        <p:spPr>
          <a:xfrm>
            <a:off x="7264400" y="2441448"/>
            <a:ext cx="5257800" cy="5224498"/>
          </a:xfrm>
          <a:prstGeom prst="rect">
            <a:avLst/>
          </a:prstGeom>
        </p:spPr>
        <p:txBody>
          <a:bodyPr/>
          <a:lstStyle>
            <a:lvl1pPr>
              <a:defRPr lang="en-US" sz="3600" baseline="0" smtClean="0">
                <a:solidFill>
                  <a:schemeClr val="bg1"/>
                </a:solidFill>
              </a:defRPr>
            </a:lvl1pPr>
            <a:lvl2pPr>
              <a:defRPr lang="en-US" sz="3200" baseline="0" smtClean="0">
                <a:solidFill>
                  <a:schemeClr val="bg1"/>
                </a:solidFill>
              </a:defRPr>
            </a:lvl2pPr>
            <a:lvl3pPr>
              <a:defRPr lang="en-US" sz="2800" smtClean="0">
                <a:solidFill>
                  <a:schemeClr val="bg1"/>
                </a:solidFill>
              </a:defRPr>
            </a:lvl3pPr>
            <a:lvl4pPr>
              <a:defRPr lang="en-US" sz="2400" smtClean="0">
                <a:solidFill>
                  <a:schemeClr val="bg1"/>
                </a:solidFill>
              </a:defRPr>
            </a:lvl4pPr>
          </a:lstStyle>
          <a:p>
            <a:pPr lvl="0">
              <a:spcBef>
                <a:spcPts val="768"/>
              </a:spcBef>
              <a:buFont typeface="Arial" panose="020B0604020202020204" pitchFamily="34" charset="0"/>
              <a:buChar char="•"/>
            </a:pPr>
            <a:r>
              <a:rPr lang="en-US"/>
              <a:t>Edit Master text styles</a:t>
            </a:r>
          </a:p>
          <a:p>
            <a:pPr lvl="1">
              <a:spcBef>
                <a:spcPts val="768"/>
              </a:spcBef>
              <a:buFont typeface="Arial" panose="020B0604020202020204" pitchFamily="34" charset="0"/>
              <a:buChar char="•"/>
            </a:pPr>
            <a:r>
              <a:rPr lang="en-US"/>
              <a:t>Second level</a:t>
            </a:r>
          </a:p>
          <a:p>
            <a:pPr lvl="2">
              <a:spcBef>
                <a:spcPts val="768"/>
              </a:spcBef>
              <a:buFont typeface="Arial" panose="020B0604020202020204" pitchFamily="34" charset="0"/>
              <a:buChar char="•"/>
            </a:pPr>
            <a:r>
              <a:rPr lang="en-US"/>
              <a:t>Third level</a:t>
            </a:r>
          </a:p>
          <a:p>
            <a:pPr lvl="3">
              <a:spcBef>
                <a:spcPts val="768"/>
              </a:spcBef>
              <a:buFont typeface="Arial" panose="020B0604020202020204" pitchFamily="34" charset="0"/>
              <a:buChar char="•"/>
            </a:pPr>
            <a:r>
              <a:rPr lang="en-US"/>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2217478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buchet-Gray-Questions">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914400"/>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121" y="2286000"/>
            <a:ext cx="6390557" cy="6400800"/>
          </a:xfrm>
          <a:prstGeom prst="rect">
            <a:avLst/>
          </a:prstGeom>
        </p:spPr>
      </p:pic>
    </p:spTree>
    <p:extLst>
      <p:ext uri="{BB962C8B-B14F-4D97-AF65-F5344CB8AC3E}">
        <p14:creationId xmlns:p14="http://schemas.microsoft.com/office/powerpoint/2010/main" val="249286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ebuchet-Gray-Questions-2">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914400"/>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8450" y="2232394"/>
            <a:ext cx="8763550" cy="6454406"/>
          </a:xfrm>
          <a:prstGeom prst="rect">
            <a:avLst/>
          </a:prstGeom>
        </p:spPr>
      </p:pic>
    </p:spTree>
    <p:extLst>
      <p:ext uri="{BB962C8B-B14F-4D97-AF65-F5344CB8AC3E}">
        <p14:creationId xmlns:p14="http://schemas.microsoft.com/office/powerpoint/2010/main" val="2176911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buchet-Gray-Questions-3">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914400"/>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9464" y="2524050"/>
            <a:ext cx="5017536" cy="5770283"/>
          </a:xfrm>
          <a:prstGeom prst="rect">
            <a:avLst/>
          </a:prstGeom>
        </p:spPr>
      </p:pic>
    </p:spTree>
    <p:extLst>
      <p:ext uri="{BB962C8B-B14F-4D97-AF65-F5344CB8AC3E}">
        <p14:creationId xmlns:p14="http://schemas.microsoft.com/office/powerpoint/2010/main" val="3133744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buchet-Gray-Contact Info">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914400"/>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Contact Info</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sp>
        <p:nvSpPr>
          <p:cNvPr id="11" name="Text Placeholder 10"/>
          <p:cNvSpPr>
            <a:spLocks noGrp="1"/>
          </p:cNvSpPr>
          <p:nvPr>
            <p:ph type="body" sz="quarter" idx="12" hasCustomPrompt="1"/>
          </p:nvPr>
        </p:nvSpPr>
        <p:spPr>
          <a:xfrm>
            <a:off x="635000" y="3048000"/>
            <a:ext cx="11734800" cy="3657600"/>
          </a:xfrm>
          <a:prstGeom prst="rect">
            <a:avLst/>
          </a:prstGeom>
        </p:spPr>
        <p:txBody>
          <a:bodyPr anchor="ctr"/>
          <a:lstStyle>
            <a:lvl1pPr algn="ctr">
              <a:spcBef>
                <a:spcPts val="0"/>
              </a:spcBef>
              <a:defRPr sz="3600" b="0" baseline="0">
                <a:solidFill>
                  <a:schemeClr val="bg1"/>
                </a:solidFill>
                <a:latin typeface="+mj-lt"/>
                <a:ea typeface="Tahoma" panose="020B0604030504040204" pitchFamily="34" charset="0"/>
                <a:cs typeface="Tahoma" panose="020B0604030504040204" pitchFamily="34" charset="0"/>
              </a:defRPr>
            </a:lvl1pPr>
          </a:lstStyle>
          <a:p>
            <a:pPr lvl="0"/>
            <a:r>
              <a:rPr lang="en-US" b="1" dirty="0"/>
              <a:t>Contact Name #1 (required)</a:t>
            </a:r>
          </a:p>
          <a:p>
            <a:pPr lvl="0"/>
            <a:r>
              <a:rPr lang="en-US" b="0" dirty="0"/>
              <a:t>Position</a:t>
            </a:r>
          </a:p>
          <a:p>
            <a:pPr lvl="0"/>
            <a:r>
              <a:rPr lang="en-US" b="0" dirty="0"/>
              <a:t>Email address</a:t>
            </a:r>
          </a:p>
          <a:p>
            <a:pPr lvl="0"/>
            <a:endParaRPr lang="en-US" b="0" dirty="0"/>
          </a:p>
          <a:p>
            <a:pPr lvl="0"/>
            <a:r>
              <a:rPr lang="en-US" b="1" dirty="0"/>
              <a:t>Contact Name #2 (optional)</a:t>
            </a:r>
          </a:p>
          <a:p>
            <a:pPr lvl="0"/>
            <a:r>
              <a:rPr lang="en-US" b="0" dirty="0"/>
              <a:t>Position</a:t>
            </a:r>
          </a:p>
          <a:p>
            <a:pPr lvl="0"/>
            <a:r>
              <a:rPr lang="en-US" b="0" dirty="0"/>
              <a:t>Email address</a:t>
            </a:r>
            <a:endParaRPr lang="en-US" dirty="0"/>
          </a:p>
        </p:txBody>
      </p:sp>
    </p:spTree>
    <p:extLst>
      <p:ext uri="{BB962C8B-B14F-4D97-AF65-F5344CB8AC3E}">
        <p14:creationId xmlns:p14="http://schemas.microsoft.com/office/powerpoint/2010/main" val="2928085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buchet-Gray Thank You">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defRPr baseline="0"/>
            </a:lvl1pPr>
          </a:lstStyle>
          <a:p>
            <a:pPr lvl="0"/>
            <a:r>
              <a:rPr lang="en-US" dirty="0">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spTree>
    <p:extLst>
      <p:ext uri="{BB962C8B-B14F-4D97-AF65-F5344CB8AC3E}">
        <p14:creationId xmlns:p14="http://schemas.microsoft.com/office/powerpoint/2010/main" val="596819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Layout - Gra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sp>
        <p:nvSpPr>
          <p:cNvPr id="3" name="Title 1"/>
          <p:cNvSpPr>
            <a:spLocks noGrp="1"/>
          </p:cNvSpPr>
          <p:nvPr>
            <p:ph type="title" hasCustomPrompt="1"/>
          </p:nvPr>
        </p:nvSpPr>
        <p:spPr>
          <a:xfrm>
            <a:off x="893763" y="229565"/>
            <a:ext cx="11217275" cy="1156322"/>
          </a:xfrm>
          <a:prstGeom prst="rect">
            <a:avLst/>
          </a:prstGeom>
        </p:spPr>
        <p:txBody>
          <a:bodyPr anchor="ctr"/>
          <a:lstStyle>
            <a:lvl1pPr algn="ctr">
              <a:defRPr sz="6000">
                <a:solidFill>
                  <a:schemeClr val="bg1"/>
                </a:solidFill>
              </a:defRPr>
            </a:lvl1pPr>
          </a:lstStyle>
          <a:p>
            <a:r>
              <a:rPr lang="en-US" dirty="0"/>
              <a:t>Click to edit Slide title</a:t>
            </a:r>
          </a:p>
        </p:txBody>
      </p:sp>
      <p:sp>
        <p:nvSpPr>
          <p:cNvPr id="4" name="Text Placeholder 3"/>
          <p:cNvSpPr>
            <a:spLocks noGrp="1"/>
          </p:cNvSpPr>
          <p:nvPr>
            <p:ph type="body" sz="quarter" idx="16"/>
          </p:nvPr>
        </p:nvSpPr>
        <p:spPr>
          <a:xfrm>
            <a:off x="893763" y="1764792"/>
            <a:ext cx="5257800" cy="5224498"/>
          </a:xfrm>
          <a:prstGeom prst="rect">
            <a:avLst/>
          </a:prstGeom>
        </p:spPr>
        <p:txBody>
          <a:bodyPr/>
          <a:lstStyle>
            <a:lvl1pPr>
              <a:defRPr lang="en-US" sz="3600" baseline="0" smtClean="0">
                <a:solidFill>
                  <a:schemeClr val="bg1"/>
                </a:solidFill>
              </a:defRPr>
            </a:lvl1pPr>
            <a:lvl2pPr>
              <a:defRPr lang="en-US" sz="3200" baseline="0" smtClean="0">
                <a:solidFill>
                  <a:schemeClr val="bg1"/>
                </a:solidFill>
              </a:defRPr>
            </a:lvl2pPr>
            <a:lvl3pPr>
              <a:defRPr lang="en-US" sz="2800" smtClean="0">
                <a:solidFill>
                  <a:schemeClr val="bg1"/>
                </a:solidFill>
              </a:defRPr>
            </a:lvl3pPr>
            <a:lvl4pPr>
              <a:defRPr lang="en-US" sz="2400" smtClean="0">
                <a:solidFill>
                  <a:schemeClr val="bg1"/>
                </a:solidFill>
              </a:defRPr>
            </a:lvl4pPr>
          </a:lstStyle>
          <a:p>
            <a:pPr lvl="0">
              <a:spcBef>
                <a:spcPts val="768"/>
              </a:spcBef>
              <a:buFont typeface="Arial" panose="020B0604020202020204" pitchFamily="34" charset="0"/>
              <a:buChar char="•"/>
            </a:pPr>
            <a:r>
              <a:rPr lang="en-US"/>
              <a:t>Edit Master text styles</a:t>
            </a:r>
          </a:p>
          <a:p>
            <a:pPr lvl="1">
              <a:spcBef>
                <a:spcPts val="768"/>
              </a:spcBef>
              <a:buFont typeface="Arial" panose="020B0604020202020204" pitchFamily="34" charset="0"/>
              <a:buChar char="•"/>
            </a:pPr>
            <a:r>
              <a:rPr lang="en-US"/>
              <a:t>Second level</a:t>
            </a:r>
          </a:p>
          <a:p>
            <a:pPr lvl="2">
              <a:spcBef>
                <a:spcPts val="768"/>
              </a:spcBef>
              <a:buFont typeface="Arial" panose="020B0604020202020204" pitchFamily="34" charset="0"/>
              <a:buChar char="•"/>
            </a:pPr>
            <a:r>
              <a:rPr lang="en-US"/>
              <a:t>Third level</a:t>
            </a:r>
          </a:p>
          <a:p>
            <a:pPr lvl="3">
              <a:spcBef>
                <a:spcPts val="768"/>
              </a:spcBef>
              <a:buFont typeface="Arial" panose="020B0604020202020204" pitchFamily="34" charset="0"/>
              <a:buChar char="•"/>
            </a:pPr>
            <a:r>
              <a:rPr lang="en-US"/>
              <a:t>Fourth level</a:t>
            </a:r>
          </a:p>
        </p:txBody>
      </p:sp>
    </p:spTree>
    <p:extLst>
      <p:ext uri="{BB962C8B-B14F-4D97-AF65-F5344CB8AC3E}">
        <p14:creationId xmlns:p14="http://schemas.microsoft.com/office/powerpoint/2010/main" val="157697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Blank Layout - Gray">
    <p:spTree>
      <p:nvGrpSpPr>
        <p:cNvPr id="1" name=""/>
        <p:cNvGrpSpPr/>
        <p:nvPr/>
      </p:nvGrpSpPr>
      <p:grpSpPr>
        <a:xfrm>
          <a:off x="0" y="0"/>
          <a:ext cx="0" cy="0"/>
          <a:chOff x="0" y="0"/>
          <a:chExt cx="0" cy="0"/>
        </a:xfrm>
      </p:grpSpPr>
      <p:sp>
        <p:nvSpPr>
          <p:cNvPr id="6" name="AutoShape 5" descr="&quot;&quot;"/>
          <p:cNvSpPr>
            <a:spLocks/>
          </p:cNvSpPr>
          <p:nvPr userDrawn="1"/>
        </p:nvSpPr>
        <p:spPr bwMode="auto">
          <a:xfrm>
            <a:off x="0" y="0"/>
            <a:ext cx="13030200" cy="9771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a:gsLst>
              <a:gs pos="0">
                <a:schemeClr val="accent2">
                  <a:lumMod val="75000"/>
                </a:schemeClr>
              </a:gs>
              <a:gs pos="69000">
                <a:schemeClr val="accent2">
                  <a:lumMod val="50000"/>
                </a:schemeClr>
              </a:gs>
              <a:gs pos="83000">
                <a:schemeClr val="accent2">
                  <a:lumMod val="50000"/>
                </a:schemeClr>
              </a:gs>
              <a:gs pos="100000">
                <a:schemeClr val="accent2">
                  <a:lumMod val="75000"/>
                </a:schemeClr>
              </a:gs>
            </a:gsLst>
            <a:lin ang="5400000" scaled="1"/>
          </a:gra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a:defRPr/>
            </a:pPr>
            <a:endParaRPr lang="en-US" sz="2200" b="0" i="0" u="none" dirty="0"/>
          </a:p>
        </p:txBody>
      </p:sp>
      <p:sp>
        <p:nvSpPr>
          <p:cNvPr id="4" name="Title 1"/>
          <p:cNvSpPr>
            <a:spLocks noGrp="1"/>
          </p:cNvSpPr>
          <p:nvPr>
            <p:ph type="title" hasCustomPrompt="1"/>
          </p:nvPr>
        </p:nvSpPr>
        <p:spPr>
          <a:xfrm>
            <a:off x="893763" y="229565"/>
            <a:ext cx="11217275" cy="1156322"/>
          </a:xfrm>
          <a:prstGeom prst="rect">
            <a:avLst/>
          </a:prstGeom>
        </p:spPr>
        <p:txBody>
          <a:bodyPr anchor="ctr"/>
          <a:lstStyle>
            <a:lvl1pPr algn="ctr">
              <a:defRPr sz="6000">
                <a:solidFill>
                  <a:schemeClr val="bg1"/>
                </a:solidFill>
              </a:defRPr>
            </a:lvl1pPr>
          </a:lstStyle>
          <a:p>
            <a:r>
              <a:rPr lang="en-US" dirty="0"/>
              <a:t>Click to edit Slide title</a:t>
            </a:r>
          </a:p>
        </p:txBody>
      </p:sp>
      <p:sp>
        <p:nvSpPr>
          <p:cNvPr id="5" name="Text Placeholder 3"/>
          <p:cNvSpPr>
            <a:spLocks noGrp="1"/>
          </p:cNvSpPr>
          <p:nvPr>
            <p:ph type="body" sz="quarter" idx="16"/>
          </p:nvPr>
        </p:nvSpPr>
        <p:spPr>
          <a:xfrm>
            <a:off x="893763" y="1764792"/>
            <a:ext cx="5257800" cy="5224498"/>
          </a:xfrm>
          <a:prstGeom prst="rect">
            <a:avLst/>
          </a:prstGeom>
        </p:spPr>
        <p:txBody>
          <a:bodyPr/>
          <a:lstStyle>
            <a:lvl1pPr>
              <a:defRPr lang="en-US" sz="3600" baseline="0" smtClean="0">
                <a:solidFill>
                  <a:schemeClr val="bg1"/>
                </a:solidFill>
              </a:defRPr>
            </a:lvl1pPr>
            <a:lvl2pPr>
              <a:defRPr lang="en-US" sz="3200" baseline="0" smtClean="0">
                <a:solidFill>
                  <a:schemeClr val="bg1"/>
                </a:solidFill>
              </a:defRPr>
            </a:lvl2pPr>
            <a:lvl3pPr>
              <a:defRPr lang="en-US" sz="2800" smtClean="0">
                <a:solidFill>
                  <a:schemeClr val="bg1"/>
                </a:solidFill>
              </a:defRPr>
            </a:lvl3pPr>
            <a:lvl4pPr>
              <a:defRPr lang="en-US" sz="2400" smtClean="0">
                <a:solidFill>
                  <a:schemeClr val="bg1"/>
                </a:solidFill>
              </a:defRPr>
            </a:lvl4pPr>
          </a:lstStyle>
          <a:p>
            <a:pPr lvl="0">
              <a:spcBef>
                <a:spcPts val="768"/>
              </a:spcBef>
              <a:buFont typeface="Arial" panose="020B0604020202020204" pitchFamily="34" charset="0"/>
              <a:buChar char="•"/>
            </a:pPr>
            <a:r>
              <a:rPr lang="en-US"/>
              <a:t>Edit Master text styles</a:t>
            </a:r>
          </a:p>
          <a:p>
            <a:pPr lvl="1">
              <a:spcBef>
                <a:spcPts val="768"/>
              </a:spcBef>
              <a:buFont typeface="Arial" panose="020B0604020202020204" pitchFamily="34" charset="0"/>
              <a:buChar char="•"/>
            </a:pPr>
            <a:r>
              <a:rPr lang="en-US"/>
              <a:t>Second level</a:t>
            </a:r>
          </a:p>
          <a:p>
            <a:pPr lvl="2">
              <a:spcBef>
                <a:spcPts val="768"/>
              </a:spcBef>
              <a:buFont typeface="Arial" panose="020B0604020202020204" pitchFamily="34" charset="0"/>
              <a:buChar char="•"/>
            </a:pPr>
            <a:r>
              <a:rPr lang="en-US"/>
              <a:t>Third level</a:t>
            </a:r>
          </a:p>
          <a:p>
            <a:pPr lvl="3">
              <a:spcBef>
                <a:spcPts val="768"/>
              </a:spcBef>
              <a:buFont typeface="Arial" panose="020B0604020202020204" pitchFamily="34" charset="0"/>
              <a:buChar char="•"/>
            </a:pPr>
            <a:r>
              <a:rPr lang="en-US"/>
              <a:t>Fourth level</a:t>
            </a:r>
          </a:p>
        </p:txBody>
      </p:sp>
      <p:sp>
        <p:nvSpPr>
          <p:cNvPr id="2" name="Slide Number Placeholder 1"/>
          <p:cNvSpPr>
            <a:spLocks noGrp="1"/>
          </p:cNvSpPr>
          <p:nvPr>
            <p:ph type="sldNum" sz="quarter" idx="10"/>
          </p:nvPr>
        </p:nvSpPr>
        <p:spPr/>
        <p:txBody>
          <a:bodyPr/>
          <a:lstStyle>
            <a:lvl1pPr>
              <a:defRPr>
                <a:solidFill>
                  <a:schemeClr val="bg1"/>
                </a:solidFill>
              </a:defRPr>
            </a:lvl1pPr>
          </a:lstStyle>
          <a:p>
            <a:fld id="{88E71DEA-C72C-42CF-90F7-E467E0733BC8}" type="slidenum">
              <a:rPr lang="en-US" smtClean="0"/>
              <a:pPr/>
              <a:t>‹#›</a:t>
            </a:fld>
            <a:endParaRPr lang="en-US" dirty="0"/>
          </a:p>
        </p:txBody>
      </p:sp>
    </p:spTree>
    <p:extLst>
      <p:ext uri="{BB962C8B-B14F-4D97-AF65-F5344CB8AC3E}">
        <p14:creationId xmlns:p14="http://schemas.microsoft.com/office/powerpoint/2010/main" val="550949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ebuchet-Images-Gray Title">
    <p:spTree>
      <p:nvGrpSpPr>
        <p:cNvPr id="1" name=""/>
        <p:cNvGrpSpPr/>
        <p:nvPr/>
      </p:nvGrpSpPr>
      <p:grpSpPr>
        <a:xfrm>
          <a:off x="0" y="0"/>
          <a:ext cx="0" cy="0"/>
          <a:chOff x="0" y="0"/>
          <a:chExt cx="0" cy="0"/>
        </a:xfrm>
      </p:grpSpPr>
      <p:sp>
        <p:nvSpPr>
          <p:cNvPr id="4" name="Title Placeholder 2"/>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defRPr/>
            </a:lvl1pPr>
          </a:lstStyle>
          <a:p>
            <a:pPr lvl="0"/>
            <a:r>
              <a:rPr lang="en-US" dirty="0">
                <a:sym typeface="Trebuchet MS" pitchFamily="-100" charset="0"/>
              </a:rPr>
              <a:t>Your Presentation Title</a:t>
            </a:r>
          </a:p>
        </p:txBody>
      </p:sp>
      <p:sp>
        <p:nvSpPr>
          <p:cNvPr id="8" name="Text Placeholder 7"/>
          <p:cNvSpPr>
            <a:spLocks noGrp="1"/>
          </p:cNvSpPr>
          <p:nvPr>
            <p:ph type="body" sz="quarter" idx="10" hasCustomPrompt="1"/>
          </p:nvPr>
        </p:nvSpPr>
        <p:spPr>
          <a:xfrm>
            <a:off x="1624076" y="5181600"/>
            <a:ext cx="9756648" cy="1161288"/>
          </a:xfrm>
          <a:prstGeom prst="rect">
            <a:avLst/>
          </a:prstGeom>
        </p:spPr>
        <p:txBody>
          <a:bodyPr anchor="ctr"/>
          <a:lstStyle>
            <a:lvl1pPr algn="ctr">
              <a:defRPr baseline="0">
                <a:solidFill>
                  <a:schemeClr val="bg1"/>
                </a:solidFill>
              </a:defRPr>
            </a:lvl1pPr>
            <a:lvl2pPr algn="r">
              <a:defRPr baseline="0">
                <a:solidFill>
                  <a:schemeClr val="bg1"/>
                </a:solidFill>
              </a:defRPr>
            </a:lvl2pPr>
          </a:lstStyle>
          <a:p>
            <a:pPr lvl="0"/>
            <a:r>
              <a:rPr lang="en-US" dirty="0"/>
              <a:t>The subtitle</a:t>
            </a:r>
          </a:p>
        </p:txBody>
      </p:sp>
      <p:sp>
        <p:nvSpPr>
          <p:cNvPr id="3" name="Text Placeholder 2"/>
          <p:cNvSpPr>
            <a:spLocks noGrp="1"/>
          </p:cNvSpPr>
          <p:nvPr>
            <p:ph type="body" sz="quarter" idx="11" hasCustomPrompt="1"/>
          </p:nvPr>
        </p:nvSpPr>
        <p:spPr>
          <a:xfrm>
            <a:off x="4597400" y="6849301"/>
            <a:ext cx="6783324" cy="585216"/>
          </a:xfrm>
          <a:prstGeom prst="rect">
            <a:avLst/>
          </a:prstGeom>
        </p:spPr>
        <p:txBody>
          <a:bodyPr anchor="ctr"/>
          <a:lstStyle>
            <a:lvl1pPr marL="0" algn="r">
              <a:spcBef>
                <a:spcPts val="0"/>
              </a:spcBef>
              <a:defRPr sz="2400" b="1" baseline="0">
                <a:solidFill>
                  <a:schemeClr val="bg1"/>
                </a:solidFill>
              </a:defRPr>
            </a:lvl1pPr>
          </a:lstStyle>
          <a:p>
            <a:pPr lvl="0"/>
            <a:r>
              <a:rPr lang="en-US" dirty="0"/>
              <a:t>Presented by: Name of Presenter</a:t>
            </a:r>
          </a:p>
        </p:txBody>
      </p:sp>
      <p:sp>
        <p:nvSpPr>
          <p:cNvPr id="13" name="Date Placeholder 6"/>
          <p:cNvSpPr>
            <a:spLocks noGrp="1"/>
          </p:cNvSpPr>
          <p:nvPr>
            <p:ph type="dt" sz="half" idx="18"/>
          </p:nvPr>
        </p:nvSpPr>
        <p:spPr>
          <a:xfrm>
            <a:off x="8454962" y="7479792"/>
            <a:ext cx="2925762" cy="519112"/>
          </a:xfrm>
        </p:spPr>
        <p:txBody>
          <a:bodyPr/>
          <a:lstStyle/>
          <a:p>
            <a:fld id="{0D6B21D6-F998-49AD-A224-AB141727F7D0}" type="datetime7">
              <a:rPr lang="en-US" smtClean="0"/>
              <a:t>Jun-17</a:t>
            </a:fld>
            <a:endParaRPr lang="en-US" dirty="0"/>
          </a:p>
        </p:txBody>
      </p:sp>
      <p:sp>
        <p:nvSpPr>
          <p:cNvPr id="2" name="Slide Number Placeholder 1"/>
          <p:cNvSpPr>
            <a:spLocks noGrp="1"/>
          </p:cNvSpPr>
          <p:nvPr>
            <p:ph type="sldNum" sz="quarter" idx="17"/>
          </p:nvPr>
        </p:nvSpPr>
        <p:spPr/>
        <p:txBody>
          <a:bodyPr/>
          <a:lstStyle/>
          <a:p>
            <a:fld id="{88E71DEA-C72C-42CF-90F7-E467E0733BC8}" type="slidenum">
              <a:rPr lang="en-US" smtClean="0"/>
              <a:pPr/>
              <a:t>‹#›</a:t>
            </a:fld>
            <a:endParaRPr lang="en-US" dirty="0"/>
          </a:p>
        </p:txBody>
      </p:sp>
      <p:sp>
        <p:nvSpPr>
          <p:cNvPr id="6" name="AutoShape 5" descr="&quot;&quot;"/>
          <p:cNvSpPr>
            <a:spLocks/>
          </p:cNvSpPr>
          <p:nvPr userDrawn="1"/>
        </p:nvSpPr>
        <p:spPr bwMode="auto">
          <a:xfrm>
            <a:off x="0" y="684250"/>
            <a:ext cx="13030200" cy="1828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953A">
              <a:alpha val="50196"/>
            </a:srgb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lvl="0"/>
            <a:endParaRPr lang="en-US" sz="2200" b="0" i="0" u="none" dirty="0"/>
          </a:p>
        </p:txBody>
      </p:sp>
      <p:sp>
        <p:nvSpPr>
          <p:cNvPr id="7" name="Content Placeholder 11"/>
          <p:cNvSpPr>
            <a:spLocks noGrp="1"/>
          </p:cNvSpPr>
          <p:nvPr>
            <p:ph sz="quarter" idx="14" hasCustomPrompt="1"/>
          </p:nvPr>
        </p:nvSpPr>
        <p:spPr>
          <a:xfrm>
            <a:off x="635000" y="684250"/>
            <a:ext cx="1828800" cy="1828800"/>
          </a:xfrm>
          <a:prstGeom prst="rect">
            <a:avLst/>
          </a:prstGeom>
          <a:noFill/>
        </p:spPr>
        <p:txBody>
          <a:bodyPr/>
          <a:lstStyle>
            <a:lvl1pPr marL="0" indent="0">
              <a:defRPr lang="en-US" sz="2200" baseline="0" dirty="0">
                <a:solidFill>
                  <a:schemeClr val="bg1"/>
                </a:solidFill>
              </a:defRPr>
            </a:lvl1pPr>
          </a:lstStyle>
          <a:p>
            <a:pPr lvl="0"/>
            <a:r>
              <a:rPr lang="en-US" dirty="0"/>
              <a:t>Click to add Image</a:t>
            </a:r>
          </a:p>
        </p:txBody>
      </p:sp>
      <p:sp>
        <p:nvSpPr>
          <p:cNvPr id="11" name="Content Placeholder 11"/>
          <p:cNvSpPr>
            <a:spLocks noGrp="1"/>
          </p:cNvSpPr>
          <p:nvPr>
            <p:ph sz="quarter" idx="16" hasCustomPrompt="1"/>
          </p:nvPr>
        </p:nvSpPr>
        <p:spPr>
          <a:xfrm>
            <a:off x="5588000" y="685800"/>
            <a:ext cx="1828800" cy="1828800"/>
          </a:xfrm>
          <a:prstGeom prst="rect">
            <a:avLst/>
          </a:prstGeom>
          <a:noFill/>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9" name="Content Placeholder 11"/>
          <p:cNvSpPr>
            <a:spLocks noGrp="1"/>
          </p:cNvSpPr>
          <p:nvPr>
            <p:ph sz="quarter" idx="15" hasCustomPrompt="1"/>
          </p:nvPr>
        </p:nvSpPr>
        <p:spPr>
          <a:xfrm>
            <a:off x="10541000" y="684250"/>
            <a:ext cx="1828800" cy="1828800"/>
          </a:xfrm>
          <a:prstGeom prst="rect">
            <a:avLst/>
          </a:prstGeom>
          <a:noFill/>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Tree>
    <p:extLst>
      <p:ext uri="{BB962C8B-B14F-4D97-AF65-F5344CB8AC3E}">
        <p14:creationId xmlns:p14="http://schemas.microsoft.com/office/powerpoint/2010/main" val="3316621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Layout - Whit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93763" y="229565"/>
            <a:ext cx="11217275" cy="1156322"/>
          </a:xfrm>
          <a:prstGeom prst="rect">
            <a:avLst/>
          </a:prstGeom>
        </p:spPr>
        <p:txBody>
          <a:bodyPr anchor="ctr"/>
          <a:lstStyle>
            <a:lvl1pPr algn="ctr">
              <a:defRPr sz="6000">
                <a:solidFill>
                  <a:schemeClr val="tx1"/>
                </a:solidFill>
              </a:defRPr>
            </a:lvl1pPr>
          </a:lstStyle>
          <a:p>
            <a:r>
              <a:rPr lang="en-US" dirty="0"/>
              <a:t>Click to edit Slide title</a:t>
            </a:r>
          </a:p>
        </p:txBody>
      </p:sp>
      <p:sp>
        <p:nvSpPr>
          <p:cNvPr id="5" name="Text Placeholder 3"/>
          <p:cNvSpPr>
            <a:spLocks noGrp="1"/>
          </p:cNvSpPr>
          <p:nvPr>
            <p:ph type="body" sz="quarter" idx="16"/>
          </p:nvPr>
        </p:nvSpPr>
        <p:spPr>
          <a:xfrm>
            <a:off x="893763" y="1764792"/>
            <a:ext cx="5257800" cy="5224498"/>
          </a:xfrm>
          <a:prstGeom prst="rect">
            <a:avLst/>
          </a:prstGeom>
        </p:spPr>
        <p:txBody>
          <a:bodyPr/>
          <a:lstStyle>
            <a:lvl1pPr>
              <a:defRPr lang="en-US" sz="3600" baseline="0" smtClean="0">
                <a:solidFill>
                  <a:schemeClr val="tx1"/>
                </a:solidFill>
              </a:defRPr>
            </a:lvl1pPr>
            <a:lvl2pPr>
              <a:defRPr lang="en-US" sz="3200" baseline="0" smtClean="0">
                <a:solidFill>
                  <a:schemeClr val="tx1"/>
                </a:solidFill>
              </a:defRPr>
            </a:lvl2pPr>
            <a:lvl3pPr>
              <a:defRPr lang="en-US" sz="2800" smtClean="0">
                <a:solidFill>
                  <a:schemeClr val="tx1"/>
                </a:solidFill>
              </a:defRPr>
            </a:lvl3pPr>
            <a:lvl4pPr>
              <a:defRPr lang="en-US" sz="2400" smtClean="0">
                <a:solidFill>
                  <a:schemeClr val="tx1"/>
                </a:solidFill>
              </a:defRPr>
            </a:lvl4pPr>
            <a:lvl5pPr>
              <a:defRPr lang="en-US">
                <a:solidFill>
                  <a:schemeClr val="bg1"/>
                </a:solidFill>
              </a:defRPr>
            </a:lvl5pPr>
          </a:lstStyle>
          <a:p>
            <a:pPr lvl="0">
              <a:spcBef>
                <a:spcPts val="768"/>
              </a:spcBef>
              <a:buFont typeface="Arial" panose="020B0604020202020204" pitchFamily="34" charset="0"/>
              <a:buChar char="•"/>
            </a:pPr>
            <a:r>
              <a:rPr lang="en-US"/>
              <a:t>Edit Master text styles</a:t>
            </a:r>
          </a:p>
          <a:p>
            <a:pPr lvl="1">
              <a:spcBef>
                <a:spcPts val="768"/>
              </a:spcBef>
              <a:buFont typeface="Arial" panose="020B0604020202020204" pitchFamily="34" charset="0"/>
              <a:buChar char="•"/>
            </a:pPr>
            <a:r>
              <a:rPr lang="en-US"/>
              <a:t>Second level</a:t>
            </a:r>
          </a:p>
          <a:p>
            <a:pPr lvl="2">
              <a:spcBef>
                <a:spcPts val="768"/>
              </a:spcBef>
              <a:buFont typeface="Arial" panose="020B0604020202020204" pitchFamily="34" charset="0"/>
              <a:buChar char="•"/>
            </a:pPr>
            <a:r>
              <a:rPr lang="en-US"/>
              <a:t>Third level</a:t>
            </a:r>
          </a:p>
          <a:p>
            <a:pPr lvl="3">
              <a:spcBef>
                <a:spcPts val="768"/>
              </a:spcBef>
              <a:buFont typeface="Arial" panose="020B0604020202020204" pitchFamily="34" charset="0"/>
              <a:buChar char="•"/>
            </a:pPr>
            <a:r>
              <a:rPr lang="en-US"/>
              <a:t>Fourth level</a:t>
            </a:r>
          </a:p>
        </p:txBody>
      </p:sp>
      <p:sp>
        <p:nvSpPr>
          <p:cNvPr id="2" name="Slide Number Placeholder 1"/>
          <p:cNvSpPr>
            <a:spLocks noGrp="1"/>
          </p:cNvSpPr>
          <p:nvPr>
            <p:ph type="sldNum" sz="quarter" idx="10"/>
          </p:nvPr>
        </p:nvSpPr>
        <p:spPr/>
        <p:txBody>
          <a:bodyPr/>
          <a:lstStyle/>
          <a:p>
            <a:fld id="{7CD4B2A3-DF06-4EAB-85AB-0641A4D150A0}" type="slidenum">
              <a:rPr lang="en-US" smtClean="0"/>
              <a:pPr/>
              <a:t>‹#›</a:t>
            </a:fld>
            <a:endParaRPr lang="en-US" dirty="0"/>
          </a:p>
        </p:txBody>
      </p:sp>
    </p:spTree>
    <p:extLst>
      <p:ext uri="{BB962C8B-B14F-4D97-AF65-F5344CB8AC3E}">
        <p14:creationId xmlns:p14="http://schemas.microsoft.com/office/powerpoint/2010/main" val="3118549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buchet-Modern-Gray Title">
    <p:spTree>
      <p:nvGrpSpPr>
        <p:cNvPr id="1" name=""/>
        <p:cNvGrpSpPr/>
        <p:nvPr/>
      </p:nvGrpSpPr>
      <p:grpSpPr>
        <a:xfrm>
          <a:off x="0" y="0"/>
          <a:ext cx="0" cy="0"/>
          <a:chOff x="0" y="0"/>
          <a:chExt cx="0" cy="0"/>
        </a:xfrm>
      </p:grpSpPr>
      <p:sp>
        <p:nvSpPr>
          <p:cNvPr id="4" name="Title"/>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a:lvl1pPr>
          </a:lstStyle>
          <a:p>
            <a:pPr lvl="0"/>
            <a:r>
              <a:rPr lang="en-US" dirty="0">
                <a:sym typeface="Trebuchet MS" pitchFamily="-100" charset="0"/>
              </a:rPr>
              <a:t>PRESENTATION TITLE</a:t>
            </a:r>
          </a:p>
        </p:txBody>
      </p:sp>
      <p:sp>
        <p:nvSpPr>
          <p:cNvPr id="8" name="Text Placeholder 7"/>
          <p:cNvSpPr>
            <a:spLocks noGrp="1"/>
          </p:cNvSpPr>
          <p:nvPr>
            <p:ph type="body" sz="quarter" idx="10" hasCustomPrompt="1"/>
          </p:nvPr>
        </p:nvSpPr>
        <p:spPr>
          <a:xfrm>
            <a:off x="2613152" y="5181600"/>
            <a:ext cx="9756648" cy="1161288"/>
          </a:xfrm>
          <a:prstGeom prst="rect">
            <a:avLst/>
          </a:prstGeom>
        </p:spPr>
        <p:txBody>
          <a:bodyPr anchor="ctr"/>
          <a:lstStyle>
            <a:lvl1pPr algn="r">
              <a:defRPr i="1" baseline="0">
                <a:solidFill>
                  <a:schemeClr val="bg1"/>
                </a:solidFill>
              </a:defRPr>
            </a:lvl1pPr>
            <a:lvl2pPr algn="r">
              <a:defRPr baseline="0">
                <a:solidFill>
                  <a:schemeClr val="bg1"/>
                </a:solidFill>
              </a:defRPr>
            </a:lvl2pPr>
          </a:lstStyle>
          <a:p>
            <a:pPr lvl="0"/>
            <a:r>
              <a:rPr lang="en-US" dirty="0"/>
              <a:t>Click to add a subtitle</a:t>
            </a:r>
          </a:p>
        </p:txBody>
      </p:sp>
      <p:sp>
        <p:nvSpPr>
          <p:cNvPr id="3" name="Text Placeholder 2"/>
          <p:cNvSpPr>
            <a:spLocks noGrp="1"/>
          </p:cNvSpPr>
          <p:nvPr>
            <p:ph type="body" sz="quarter" idx="11" hasCustomPrompt="1"/>
          </p:nvPr>
        </p:nvSpPr>
        <p:spPr>
          <a:xfrm>
            <a:off x="5586476" y="6849301"/>
            <a:ext cx="6783324" cy="585216"/>
          </a:xfrm>
          <a:prstGeom prst="rect">
            <a:avLst/>
          </a:prstGeom>
        </p:spPr>
        <p:txBody>
          <a:bodyPr anchor="ctr"/>
          <a:lstStyle>
            <a:lvl1pPr marL="0" algn="r">
              <a:spcBef>
                <a:spcPts val="0"/>
              </a:spcBef>
              <a:defRPr sz="2400" b="1" baseline="0">
                <a:solidFill>
                  <a:schemeClr val="bg1"/>
                </a:solidFill>
              </a:defRPr>
            </a:lvl1pPr>
          </a:lstStyle>
          <a:p>
            <a:pPr lvl="0"/>
            <a:r>
              <a:rPr lang="en-US" dirty="0"/>
              <a:t>Presented by: Name of Presenter</a:t>
            </a:r>
          </a:p>
        </p:txBody>
      </p:sp>
      <p:sp>
        <p:nvSpPr>
          <p:cNvPr id="2" name="Date Placeholder 1"/>
          <p:cNvSpPr>
            <a:spLocks noGrp="1"/>
          </p:cNvSpPr>
          <p:nvPr>
            <p:ph type="dt" sz="half" idx="14"/>
          </p:nvPr>
        </p:nvSpPr>
        <p:spPr>
          <a:xfrm>
            <a:off x="9444038" y="7481888"/>
            <a:ext cx="2925762" cy="519112"/>
          </a:xfrm>
        </p:spPr>
        <p:txBody>
          <a:bodyPr/>
          <a:lstStyle/>
          <a:p>
            <a:pPr algn="r"/>
            <a:fld id="{5F5B2E58-BBFE-476A-B1B1-979AC2D7C27B}" type="datetime7">
              <a:rPr lang="en-US" smtClean="0"/>
              <a:t>Jun-17</a:t>
            </a:fld>
            <a:endParaRPr lang="en-US" dirty="0"/>
          </a:p>
        </p:txBody>
      </p:sp>
      <p:sp>
        <p:nvSpPr>
          <p:cNvPr id="5" name="Slide Number Placeholder 4"/>
          <p:cNvSpPr>
            <a:spLocks noGrp="1"/>
          </p:cNvSpPr>
          <p:nvPr>
            <p:ph type="sldNum" sz="quarter" idx="13"/>
          </p:nvPr>
        </p:nvSpPr>
        <p:spPr/>
        <p:txBody>
          <a:bodyPr/>
          <a:lstStyle/>
          <a:p>
            <a:fld id="{8810772D-9569-4C05-843B-5835FB48A3D1}" type="slidenum">
              <a:rPr lang="en-US" smtClean="0"/>
              <a:t>‹#›</a:t>
            </a:fld>
            <a:endParaRPr lang="en-US" dirty="0"/>
          </a:p>
        </p:txBody>
      </p:sp>
    </p:spTree>
    <p:extLst>
      <p:ext uri="{BB962C8B-B14F-4D97-AF65-F5344CB8AC3E}">
        <p14:creationId xmlns:p14="http://schemas.microsoft.com/office/powerpoint/2010/main" val="1541199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ebuchet-Modern-Images-Gray Title">
    <p:spTree>
      <p:nvGrpSpPr>
        <p:cNvPr id="1" name=""/>
        <p:cNvGrpSpPr/>
        <p:nvPr/>
      </p:nvGrpSpPr>
      <p:grpSpPr>
        <a:xfrm>
          <a:off x="0" y="0"/>
          <a:ext cx="0" cy="0"/>
          <a:chOff x="0" y="0"/>
          <a:chExt cx="0" cy="0"/>
        </a:xfrm>
      </p:grpSpPr>
      <p:sp>
        <p:nvSpPr>
          <p:cNvPr id="6" name="AutoShape 5" descr="&quot;&quot;"/>
          <p:cNvSpPr>
            <a:spLocks/>
          </p:cNvSpPr>
          <p:nvPr userDrawn="1"/>
        </p:nvSpPr>
        <p:spPr bwMode="auto">
          <a:xfrm>
            <a:off x="0" y="684250"/>
            <a:ext cx="13030200" cy="1828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953A">
              <a:alpha val="50196"/>
            </a:srgb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lvl="0"/>
            <a:endParaRPr lang="en-US" sz="2200" b="0" i="0" u="none" dirty="0"/>
          </a:p>
        </p:txBody>
      </p:sp>
      <p:sp>
        <p:nvSpPr>
          <p:cNvPr id="9" name="Content Placeholder 11"/>
          <p:cNvSpPr>
            <a:spLocks noGrp="1"/>
          </p:cNvSpPr>
          <p:nvPr>
            <p:ph sz="quarter" idx="14" hasCustomPrompt="1"/>
          </p:nvPr>
        </p:nvSpPr>
        <p:spPr>
          <a:xfrm>
            <a:off x="635000" y="68425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11" name="Content Placeholder 11"/>
          <p:cNvSpPr>
            <a:spLocks noGrp="1"/>
          </p:cNvSpPr>
          <p:nvPr>
            <p:ph sz="quarter" idx="16" hasCustomPrompt="1"/>
          </p:nvPr>
        </p:nvSpPr>
        <p:spPr>
          <a:xfrm>
            <a:off x="5588000" y="68580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10" name="Content Placeholder 11"/>
          <p:cNvSpPr>
            <a:spLocks noGrp="1"/>
          </p:cNvSpPr>
          <p:nvPr>
            <p:ph sz="quarter" idx="15" hasCustomPrompt="1"/>
          </p:nvPr>
        </p:nvSpPr>
        <p:spPr>
          <a:xfrm>
            <a:off x="10541000" y="68425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4" name="Title"/>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a:lvl1pPr>
          </a:lstStyle>
          <a:p>
            <a:pPr lvl="0"/>
            <a:r>
              <a:rPr lang="en-US" dirty="0">
                <a:sym typeface="Trebuchet MS" pitchFamily="-100" charset="0"/>
              </a:rPr>
              <a:t>PRESENTATION TITLE</a:t>
            </a:r>
          </a:p>
        </p:txBody>
      </p:sp>
      <p:sp>
        <p:nvSpPr>
          <p:cNvPr id="8" name="Text Placeholder 7"/>
          <p:cNvSpPr>
            <a:spLocks noGrp="1"/>
          </p:cNvSpPr>
          <p:nvPr>
            <p:ph type="body" sz="quarter" idx="10" hasCustomPrompt="1"/>
          </p:nvPr>
        </p:nvSpPr>
        <p:spPr>
          <a:xfrm>
            <a:off x="2613152" y="5181600"/>
            <a:ext cx="9756648" cy="1161288"/>
          </a:xfrm>
          <a:prstGeom prst="rect">
            <a:avLst/>
          </a:prstGeom>
        </p:spPr>
        <p:txBody>
          <a:bodyPr anchor="ctr"/>
          <a:lstStyle>
            <a:lvl1pPr algn="r">
              <a:defRPr i="1" baseline="0">
                <a:solidFill>
                  <a:schemeClr val="bg1"/>
                </a:solidFill>
              </a:defRPr>
            </a:lvl1pPr>
            <a:lvl2pPr algn="r">
              <a:defRPr baseline="0">
                <a:solidFill>
                  <a:schemeClr val="bg1"/>
                </a:solidFill>
              </a:defRPr>
            </a:lvl2pPr>
          </a:lstStyle>
          <a:p>
            <a:pPr lvl="0"/>
            <a:r>
              <a:rPr lang="en-US" dirty="0"/>
              <a:t>Click to add a subtitle</a:t>
            </a:r>
          </a:p>
        </p:txBody>
      </p:sp>
      <p:sp>
        <p:nvSpPr>
          <p:cNvPr id="3" name="Text Placeholder 2"/>
          <p:cNvSpPr>
            <a:spLocks noGrp="1"/>
          </p:cNvSpPr>
          <p:nvPr>
            <p:ph type="body" sz="quarter" idx="11" hasCustomPrompt="1"/>
          </p:nvPr>
        </p:nvSpPr>
        <p:spPr>
          <a:xfrm>
            <a:off x="5586476" y="6849301"/>
            <a:ext cx="6783324" cy="585216"/>
          </a:xfrm>
          <a:prstGeom prst="rect">
            <a:avLst/>
          </a:prstGeom>
        </p:spPr>
        <p:txBody>
          <a:bodyPr anchor="ctr"/>
          <a:lstStyle>
            <a:lvl1pPr marL="0" algn="r">
              <a:spcBef>
                <a:spcPts val="0"/>
              </a:spcBef>
              <a:defRPr sz="2400" b="1" baseline="0">
                <a:solidFill>
                  <a:schemeClr val="bg1"/>
                </a:solidFill>
              </a:defRPr>
            </a:lvl1pPr>
          </a:lstStyle>
          <a:p>
            <a:pPr lvl="0"/>
            <a:r>
              <a:rPr lang="en-US" dirty="0"/>
              <a:t>Presented by: Name of Presenter</a:t>
            </a:r>
          </a:p>
        </p:txBody>
      </p:sp>
      <p:sp>
        <p:nvSpPr>
          <p:cNvPr id="2" name="Date Placeholder 1"/>
          <p:cNvSpPr>
            <a:spLocks noGrp="1"/>
          </p:cNvSpPr>
          <p:nvPr>
            <p:ph type="dt" sz="half" idx="18"/>
          </p:nvPr>
        </p:nvSpPr>
        <p:spPr>
          <a:xfrm>
            <a:off x="9444038" y="7479792"/>
            <a:ext cx="2925762" cy="519112"/>
          </a:xfrm>
        </p:spPr>
        <p:txBody>
          <a:bodyPr/>
          <a:lstStyle/>
          <a:p>
            <a:pPr algn="r"/>
            <a:fld id="{B93EB28E-4A31-46C3-A302-A483D42E678B}" type="datetime7">
              <a:rPr lang="en-US" smtClean="0"/>
              <a:t>Jun-17</a:t>
            </a:fld>
            <a:endParaRPr lang="en-US" dirty="0"/>
          </a:p>
        </p:txBody>
      </p:sp>
      <p:sp>
        <p:nvSpPr>
          <p:cNvPr id="5" name="Slide Number Placeholder 4"/>
          <p:cNvSpPr>
            <a:spLocks noGrp="1"/>
          </p:cNvSpPr>
          <p:nvPr>
            <p:ph type="sldNum" sz="quarter" idx="17"/>
          </p:nvPr>
        </p:nvSpPr>
        <p:spPr/>
        <p:txBody>
          <a:bodyPr/>
          <a:lstStyle/>
          <a:p>
            <a:fld id="{8810772D-9569-4C05-843B-5835FB48A3D1}" type="slidenum">
              <a:rPr lang="en-US" smtClean="0"/>
              <a:t>‹#›</a:t>
            </a:fld>
            <a:endParaRPr lang="en-US" dirty="0"/>
          </a:p>
        </p:txBody>
      </p:sp>
    </p:spTree>
    <p:extLst>
      <p:ext uri="{BB962C8B-B14F-4D97-AF65-F5344CB8AC3E}">
        <p14:creationId xmlns:p14="http://schemas.microsoft.com/office/powerpoint/2010/main" val="3008106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ebuchet-Modern-Images 2-Gray Title">
    <p:spTree>
      <p:nvGrpSpPr>
        <p:cNvPr id="1" name=""/>
        <p:cNvGrpSpPr/>
        <p:nvPr/>
      </p:nvGrpSpPr>
      <p:grpSpPr>
        <a:xfrm>
          <a:off x="0" y="0"/>
          <a:ext cx="0" cy="0"/>
          <a:chOff x="0" y="0"/>
          <a:chExt cx="0" cy="0"/>
        </a:xfrm>
      </p:grpSpPr>
      <p:sp>
        <p:nvSpPr>
          <p:cNvPr id="12" name="AutoShape 5" descr="&quot;&quot;"/>
          <p:cNvSpPr>
            <a:spLocks/>
          </p:cNvSpPr>
          <p:nvPr userDrawn="1"/>
        </p:nvSpPr>
        <p:spPr bwMode="auto">
          <a:xfrm rot="5400000">
            <a:off x="-3355848" y="3355848"/>
            <a:ext cx="8686800" cy="19751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953A">
              <a:alpha val="50196"/>
            </a:srgb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lvl="0"/>
            <a:endParaRPr lang="en-US" sz="2200" b="0" i="0" u="none" dirty="0"/>
          </a:p>
        </p:txBody>
      </p:sp>
      <p:sp>
        <p:nvSpPr>
          <p:cNvPr id="13" name="Content Placeholder 11"/>
          <p:cNvSpPr>
            <a:spLocks noGrp="1"/>
          </p:cNvSpPr>
          <p:nvPr>
            <p:ph sz="quarter" idx="14" hasCustomPrompt="1"/>
          </p:nvPr>
        </p:nvSpPr>
        <p:spPr>
          <a:xfrm>
            <a:off x="-36576" y="524230"/>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15" name="Content Placeholder 11"/>
          <p:cNvSpPr>
            <a:spLocks noGrp="1"/>
          </p:cNvSpPr>
          <p:nvPr>
            <p:ph sz="quarter" idx="16" hasCustomPrompt="1"/>
          </p:nvPr>
        </p:nvSpPr>
        <p:spPr>
          <a:xfrm>
            <a:off x="-36576" y="3344405"/>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14" name="Content Placeholder 11"/>
          <p:cNvSpPr>
            <a:spLocks noGrp="1"/>
          </p:cNvSpPr>
          <p:nvPr>
            <p:ph sz="quarter" idx="15" hasCustomPrompt="1"/>
          </p:nvPr>
        </p:nvSpPr>
        <p:spPr>
          <a:xfrm>
            <a:off x="-36576" y="6164580"/>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4" name="Title Placeholder"/>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a:lvl1pPr>
          </a:lstStyle>
          <a:p>
            <a:pPr lvl="0"/>
            <a:r>
              <a:rPr lang="en-US" dirty="0">
                <a:sym typeface="Trebuchet MS" pitchFamily="-100" charset="0"/>
              </a:rPr>
              <a:t>PRESENTATION TITLE</a:t>
            </a:r>
          </a:p>
        </p:txBody>
      </p:sp>
      <p:sp>
        <p:nvSpPr>
          <p:cNvPr id="8" name="Text Placeholder 7"/>
          <p:cNvSpPr>
            <a:spLocks noGrp="1"/>
          </p:cNvSpPr>
          <p:nvPr>
            <p:ph type="body" sz="quarter" idx="10" hasCustomPrompt="1"/>
          </p:nvPr>
        </p:nvSpPr>
        <p:spPr>
          <a:xfrm>
            <a:off x="2613152" y="5181600"/>
            <a:ext cx="9756648" cy="1161288"/>
          </a:xfrm>
          <a:prstGeom prst="rect">
            <a:avLst/>
          </a:prstGeom>
        </p:spPr>
        <p:txBody>
          <a:bodyPr anchor="ctr"/>
          <a:lstStyle>
            <a:lvl1pPr algn="r">
              <a:defRPr i="1" baseline="0">
                <a:solidFill>
                  <a:schemeClr val="bg1"/>
                </a:solidFill>
              </a:defRPr>
            </a:lvl1pPr>
            <a:lvl2pPr algn="r">
              <a:defRPr baseline="0">
                <a:solidFill>
                  <a:schemeClr val="bg1"/>
                </a:solidFill>
              </a:defRPr>
            </a:lvl2pPr>
          </a:lstStyle>
          <a:p>
            <a:pPr lvl="0"/>
            <a:r>
              <a:rPr lang="en-US" dirty="0"/>
              <a:t>Click to add a subtitle</a:t>
            </a:r>
          </a:p>
        </p:txBody>
      </p:sp>
      <p:sp>
        <p:nvSpPr>
          <p:cNvPr id="3" name="Text Placeholder 2"/>
          <p:cNvSpPr>
            <a:spLocks noGrp="1"/>
          </p:cNvSpPr>
          <p:nvPr>
            <p:ph type="body" sz="quarter" idx="11" hasCustomPrompt="1"/>
          </p:nvPr>
        </p:nvSpPr>
        <p:spPr>
          <a:xfrm>
            <a:off x="5586476" y="6849301"/>
            <a:ext cx="6783324" cy="585216"/>
          </a:xfrm>
          <a:prstGeom prst="rect">
            <a:avLst/>
          </a:prstGeom>
        </p:spPr>
        <p:txBody>
          <a:bodyPr anchor="ctr"/>
          <a:lstStyle>
            <a:lvl1pPr marL="0" algn="r">
              <a:spcBef>
                <a:spcPts val="0"/>
              </a:spcBef>
              <a:defRPr sz="2400" b="1" baseline="0">
                <a:solidFill>
                  <a:schemeClr val="bg1"/>
                </a:solidFill>
              </a:defRPr>
            </a:lvl1pPr>
          </a:lstStyle>
          <a:p>
            <a:pPr lvl="0"/>
            <a:r>
              <a:rPr lang="en-US" dirty="0"/>
              <a:t>Presented by: Name of Presenter</a:t>
            </a:r>
          </a:p>
        </p:txBody>
      </p:sp>
      <p:sp>
        <p:nvSpPr>
          <p:cNvPr id="2" name="Date Placeholder 1"/>
          <p:cNvSpPr>
            <a:spLocks noGrp="1"/>
          </p:cNvSpPr>
          <p:nvPr>
            <p:ph type="dt" sz="half" idx="18"/>
          </p:nvPr>
        </p:nvSpPr>
        <p:spPr>
          <a:xfrm>
            <a:off x="9444038" y="7479792"/>
            <a:ext cx="2925762" cy="519112"/>
          </a:xfrm>
        </p:spPr>
        <p:txBody>
          <a:bodyPr/>
          <a:lstStyle/>
          <a:p>
            <a:pPr algn="r"/>
            <a:fld id="{85FBFD05-1E80-4CD5-8DFE-1AC641F22F5E}" type="datetime7">
              <a:rPr lang="en-US" smtClean="0"/>
              <a:t>Jun-17</a:t>
            </a:fld>
            <a:endParaRPr lang="en-US" dirty="0"/>
          </a:p>
        </p:txBody>
      </p:sp>
      <p:sp>
        <p:nvSpPr>
          <p:cNvPr id="5" name="Slide Number Placeholder 4"/>
          <p:cNvSpPr>
            <a:spLocks noGrp="1"/>
          </p:cNvSpPr>
          <p:nvPr>
            <p:ph type="sldNum" sz="quarter" idx="17"/>
          </p:nvPr>
        </p:nvSpPr>
        <p:spPr/>
        <p:txBody>
          <a:bodyPr/>
          <a:lstStyle/>
          <a:p>
            <a:fld id="{8810772D-9569-4C05-843B-5835FB48A3D1}" type="slidenum">
              <a:rPr lang="en-US" smtClean="0"/>
              <a:t>‹#›</a:t>
            </a:fld>
            <a:endParaRPr lang="en-US" dirty="0"/>
          </a:p>
        </p:txBody>
      </p:sp>
    </p:spTree>
    <p:extLst>
      <p:ext uri="{BB962C8B-B14F-4D97-AF65-F5344CB8AC3E}">
        <p14:creationId xmlns:p14="http://schemas.microsoft.com/office/powerpoint/2010/main" val="753453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ebuchet-Modern-Gray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3763" y="914400"/>
            <a:ext cx="11217275" cy="1161288"/>
          </a:xfrm>
          <a:prstGeom prst="rect">
            <a:avLst/>
          </a:prstGeom>
        </p:spPr>
        <p:txBody>
          <a:bodyPr anchor="ctr"/>
          <a:lstStyle>
            <a:lvl1pPr algn="ctr">
              <a:defRPr sz="6000"/>
            </a:lvl1pPr>
          </a:lstStyle>
          <a:p>
            <a:r>
              <a:rPr lang="en-US" dirty="0"/>
              <a:t>Click to edit Slide title</a:t>
            </a:r>
          </a:p>
        </p:txBody>
      </p:sp>
      <p:sp>
        <p:nvSpPr>
          <p:cNvPr id="4" name="Content Placeholder 3"/>
          <p:cNvSpPr>
            <a:spLocks noGrp="1"/>
          </p:cNvSpPr>
          <p:nvPr>
            <p:ph sz="quarter" idx="10" hasCustomPrompt="1"/>
          </p:nvPr>
        </p:nvSpPr>
        <p:spPr>
          <a:xfrm>
            <a:off x="893763" y="2441448"/>
            <a:ext cx="11217275" cy="6016752"/>
          </a:xfrm>
          <a:prstGeom prst="rect">
            <a:avLst/>
          </a:prstGeom>
        </p:spPr>
        <p:txBody>
          <a:bodyPr/>
          <a:lstStyle>
            <a:lvl1pPr>
              <a:defRPr lang="en-US" sz="3600" baseline="0" dirty="0" smtClean="0">
                <a:solidFill>
                  <a:schemeClr val="bg1"/>
                </a:solidFill>
              </a:defRPr>
            </a:lvl1pPr>
            <a:lvl2pPr>
              <a:defRPr lang="en-US" sz="3200" baseline="0" dirty="0" smtClean="0">
                <a:solidFill>
                  <a:schemeClr val="bg1"/>
                </a:solidFill>
              </a:defRPr>
            </a:lvl2pPr>
            <a:lvl3pPr>
              <a:defRPr lang="en-US" sz="2800" dirty="0" smtClean="0">
                <a:solidFill>
                  <a:schemeClr val="bg1"/>
                </a:solidFill>
              </a:defRPr>
            </a:lvl3pPr>
            <a:lvl4pPr>
              <a:defRPr sz="2400">
                <a:solidFill>
                  <a:schemeClr val="bg1"/>
                </a:solidFill>
              </a:defRPr>
            </a:lvl4pPr>
          </a:lstStyle>
          <a:p>
            <a:pPr lvl="0">
              <a:spcBef>
                <a:spcPts val="768"/>
              </a:spcBef>
              <a:buFont typeface="Arial" panose="020B0604020202020204" pitchFamily="34" charset="0"/>
              <a:buChar char="•"/>
            </a:pPr>
            <a:r>
              <a:rPr lang="en-US" dirty="0"/>
              <a:t>Use bullet points sparingly</a:t>
            </a:r>
          </a:p>
          <a:p>
            <a:pPr marL="800100" lvl="1" indent="-342900">
              <a:spcBef>
                <a:spcPts val="768"/>
              </a:spcBef>
              <a:buSzPct val="75000"/>
              <a:buFont typeface="Wingdings" panose="05000000000000000000" pitchFamily="2" charset="2"/>
              <a:buChar char="Ø"/>
            </a:pPr>
            <a:r>
              <a:rPr lang="en-US" dirty="0"/>
              <a:t>Try to keep it at 3 – 5 per slide</a:t>
            </a:r>
          </a:p>
          <a:p>
            <a:pPr lvl="0">
              <a:spcBef>
                <a:spcPts val="768"/>
              </a:spcBef>
              <a:buFont typeface="Arial" panose="020B0604020202020204" pitchFamily="34" charset="0"/>
              <a:buChar char="•"/>
            </a:pPr>
            <a:r>
              <a:rPr lang="en-US" dirty="0"/>
              <a:t>Only represent key ideas</a:t>
            </a:r>
          </a:p>
          <a:p>
            <a:pPr lvl="0">
              <a:spcBef>
                <a:spcPts val="768"/>
              </a:spcBef>
              <a:buFont typeface="Arial" panose="020B0604020202020204" pitchFamily="34" charset="0"/>
              <a:buChar char="•"/>
            </a:pPr>
            <a:r>
              <a:rPr lang="en-US" dirty="0"/>
              <a:t>Examine your font size</a:t>
            </a:r>
          </a:p>
          <a:p>
            <a:pPr marL="800100" lvl="1" indent="-342900">
              <a:spcBef>
                <a:spcPts val="768"/>
              </a:spcBef>
              <a:buSzPct val="75000"/>
              <a:buFont typeface="Wingdings" panose="05000000000000000000" pitchFamily="2" charset="2"/>
              <a:buChar char="Ø"/>
            </a:pPr>
            <a:r>
              <a:rPr lang="en-US" dirty="0"/>
              <a:t>Don’t go below 20 </a:t>
            </a:r>
          </a:p>
          <a:p>
            <a:pPr lvl="0">
              <a:spcBef>
                <a:spcPts val="768"/>
              </a:spcBef>
              <a:buFont typeface="Arial" panose="020B0604020202020204" pitchFamily="34" charset="0"/>
              <a:buChar char="•"/>
            </a:pPr>
            <a:r>
              <a:rPr lang="en-US" dirty="0"/>
              <a:t>Only add images/other media if relevant</a:t>
            </a:r>
          </a:p>
          <a:p>
            <a:pPr marL="800100" lvl="1" indent="-342900">
              <a:spcBef>
                <a:spcPts val="768"/>
              </a:spcBef>
              <a:buSzPct val="75000"/>
              <a:buFont typeface="Wingdings" panose="05000000000000000000" pitchFamily="2" charset="2"/>
              <a:buChar char="Ø"/>
            </a:pPr>
            <a:r>
              <a:rPr lang="en-US" dirty="0"/>
              <a:t>Second level</a:t>
            </a:r>
          </a:p>
          <a:p>
            <a:pPr marL="1200150" lvl="2" indent="-285750">
              <a:spcBef>
                <a:spcPts val="768"/>
              </a:spcBef>
              <a:buSzPct val="75000"/>
              <a:buFont typeface="Wingdings" panose="05000000000000000000" pitchFamily="2" charset="2"/>
              <a:buChar char="§"/>
            </a:pPr>
            <a:r>
              <a:rPr lang="en-US" dirty="0"/>
              <a:t>Third level</a:t>
            </a:r>
          </a:p>
          <a:p>
            <a:pPr marL="1428750" lvl="3" indent="-285750">
              <a:spcBef>
                <a:spcPts val="768"/>
              </a:spcBef>
              <a:buSzPct val="75000"/>
              <a:buFont typeface="Wingdings" panose="05000000000000000000" pitchFamily="2" charset="2"/>
              <a:buChar char="§"/>
            </a:pPr>
            <a:r>
              <a:rPr lang="en-US" dirty="0"/>
              <a:t>Fourth level (if you MUST)</a:t>
            </a:r>
          </a:p>
        </p:txBody>
      </p:sp>
      <p:sp>
        <p:nvSpPr>
          <p:cNvPr id="3" name="Slide Number Placeholder 2"/>
          <p:cNvSpPr>
            <a:spLocks noGrp="1"/>
          </p:cNvSpPr>
          <p:nvPr>
            <p:ph type="sldNum" sz="quarter" idx="11"/>
          </p:nvPr>
        </p:nvSpPr>
        <p:spPr/>
        <p:txBody>
          <a:bodyPr/>
          <a:lstStyle/>
          <a:p>
            <a:fld id="{8810772D-9569-4C05-843B-5835FB48A3D1}" type="slidenum">
              <a:rPr lang="en-US" smtClean="0"/>
              <a:t>‹#›</a:t>
            </a:fld>
            <a:endParaRPr lang="en-US" dirty="0"/>
          </a:p>
        </p:txBody>
      </p:sp>
    </p:spTree>
    <p:extLst>
      <p:ext uri="{BB962C8B-B14F-4D97-AF65-F5344CB8AC3E}">
        <p14:creationId xmlns:p14="http://schemas.microsoft.com/office/powerpoint/2010/main" val="2464484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buchet-Modern-Gray-Questions">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r">
              <a:defRPr baseline="0"/>
            </a:lvl1pPr>
          </a:lstStyle>
          <a:p>
            <a:pPr lvl="0"/>
            <a:r>
              <a:rPr lang="en-US" dirty="0">
                <a:sym typeface="Trebuchet MS" pitchFamily="-100" charset="0"/>
              </a:rPr>
              <a:t>CLICK TO ADD 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spTree>
    <p:extLst>
      <p:ext uri="{BB962C8B-B14F-4D97-AF65-F5344CB8AC3E}">
        <p14:creationId xmlns:p14="http://schemas.microsoft.com/office/powerpoint/2010/main" val="41714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ebuchet-Modern-Gray Thank You">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lvl1pPr>
              <a:defRPr lang="en-US" i="0" dirty="0">
                <a:sym typeface="Trebuchet MS" pitchFamily="-100" charset="0"/>
              </a:defRPr>
            </a:lvl1pPr>
          </a:lstStyle>
          <a:p>
            <a:pPr lvl="0" algn="r"/>
            <a:r>
              <a:rPr lang="en-US" dirty="0">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8810772D-9569-4C05-843B-5835FB48A3D1}" type="slidenum">
              <a:rPr lang="en-US" smtClean="0"/>
              <a:t>‹#›</a:t>
            </a:fld>
            <a:endParaRPr lang="en-US" dirty="0"/>
          </a:p>
        </p:txBody>
      </p:sp>
    </p:spTree>
    <p:extLst>
      <p:ext uri="{BB962C8B-B14F-4D97-AF65-F5344CB8AC3E}">
        <p14:creationId xmlns:p14="http://schemas.microsoft.com/office/powerpoint/2010/main" val="3426416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ebuchet-White Title Slide">
    <p:bg>
      <p:bgRef idx="1001">
        <a:schemeClr val="bg1"/>
      </p:bgRef>
    </p:bg>
    <p:spTree>
      <p:nvGrpSpPr>
        <p:cNvPr id="1" name=""/>
        <p:cNvGrpSpPr/>
        <p:nvPr/>
      </p:nvGrpSpPr>
      <p:grpSpPr>
        <a:xfrm>
          <a:off x="0" y="0"/>
          <a:ext cx="0" cy="0"/>
          <a:chOff x="0" y="0"/>
          <a:chExt cx="0" cy="0"/>
        </a:xfrm>
      </p:grpSpPr>
      <p:sp>
        <p:nvSpPr>
          <p:cNvPr id="4" name="Title Placeholder"/>
          <p:cNvSpPr>
            <a:spLocks noGrp="1"/>
          </p:cNvSpPr>
          <p:nvPr>
            <p:ph type="title"/>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ctr">
              <a:defRPr>
                <a:solidFill>
                  <a:schemeClr val="tx1"/>
                </a:solidFill>
              </a:defRPr>
            </a:lvl1pPr>
          </a:lstStyle>
          <a:p>
            <a:pPr lvl="0"/>
            <a:endParaRPr lang="en-US" dirty="0">
              <a:sym typeface="Trebuchet MS" pitchFamily="-100" charset="0"/>
            </a:endParaRPr>
          </a:p>
        </p:txBody>
      </p:sp>
      <p:sp>
        <p:nvSpPr>
          <p:cNvPr id="8" name="Text Placeholder 7"/>
          <p:cNvSpPr>
            <a:spLocks noGrp="1"/>
          </p:cNvSpPr>
          <p:nvPr>
            <p:ph type="body" sz="quarter" idx="10" hasCustomPrompt="1"/>
          </p:nvPr>
        </p:nvSpPr>
        <p:spPr>
          <a:xfrm>
            <a:off x="1624076" y="5181600"/>
            <a:ext cx="9756648" cy="1161288"/>
          </a:xfrm>
          <a:prstGeom prst="rect">
            <a:avLst/>
          </a:prstGeom>
        </p:spPr>
        <p:txBody>
          <a:bodyPr anchor="ctr"/>
          <a:lstStyle>
            <a:lvl1pPr algn="ctr">
              <a:defRPr baseline="0">
                <a:solidFill>
                  <a:schemeClr val="tx1"/>
                </a:solidFill>
              </a:defRPr>
            </a:lvl1pPr>
            <a:lvl2pPr algn="r">
              <a:defRPr baseline="0">
                <a:solidFill>
                  <a:schemeClr val="bg1"/>
                </a:solidFill>
              </a:defRPr>
            </a:lvl2pPr>
          </a:lstStyle>
          <a:p>
            <a:pPr lvl="0"/>
            <a:r>
              <a:rPr lang="en-US" dirty="0"/>
              <a:t>Click to add subtitle</a:t>
            </a:r>
          </a:p>
        </p:txBody>
      </p:sp>
      <p:sp>
        <p:nvSpPr>
          <p:cNvPr id="3" name="Text Placeholder 2"/>
          <p:cNvSpPr>
            <a:spLocks noGrp="1"/>
          </p:cNvSpPr>
          <p:nvPr>
            <p:ph type="body" sz="quarter" idx="11" hasCustomPrompt="1"/>
          </p:nvPr>
        </p:nvSpPr>
        <p:spPr>
          <a:xfrm>
            <a:off x="4597400" y="6849301"/>
            <a:ext cx="6783324" cy="585216"/>
          </a:xfrm>
          <a:prstGeom prst="rect">
            <a:avLst/>
          </a:prstGeom>
        </p:spPr>
        <p:txBody>
          <a:bodyPr anchor="ctr"/>
          <a:lstStyle>
            <a:lvl1pPr marL="0" algn="r">
              <a:spcBef>
                <a:spcPts val="0"/>
              </a:spcBef>
              <a:defRPr sz="2400" b="1" baseline="0">
                <a:solidFill>
                  <a:schemeClr val="tx1"/>
                </a:solidFill>
              </a:defRPr>
            </a:lvl1pPr>
          </a:lstStyle>
          <a:p>
            <a:pPr lvl="0"/>
            <a:r>
              <a:rPr lang="en-US" dirty="0"/>
              <a:t>Presented by: Name of Presenter</a:t>
            </a:r>
          </a:p>
        </p:txBody>
      </p:sp>
      <p:sp>
        <p:nvSpPr>
          <p:cNvPr id="5" name="Date Placeholder 4"/>
          <p:cNvSpPr>
            <a:spLocks noGrp="1"/>
          </p:cNvSpPr>
          <p:nvPr>
            <p:ph type="dt" sz="half" idx="13"/>
          </p:nvPr>
        </p:nvSpPr>
        <p:spPr>
          <a:xfrm>
            <a:off x="8454962" y="7479792"/>
            <a:ext cx="2925762" cy="519112"/>
          </a:xfrm>
        </p:spPr>
        <p:txBody>
          <a:bodyPr/>
          <a:lstStyle/>
          <a:p>
            <a:pPr algn="r"/>
            <a:fld id="{10E01DED-5ADE-41E7-8881-327ED67474B3}" type="datetime7">
              <a:rPr lang="en-US" smtClean="0"/>
              <a:t>Jun-17</a:t>
            </a:fld>
            <a:endParaRPr lang="en-US" dirty="0"/>
          </a:p>
        </p:txBody>
      </p:sp>
      <p:sp>
        <p:nvSpPr>
          <p:cNvPr id="2" name="Slide Number Placeholder 1"/>
          <p:cNvSpPr>
            <a:spLocks noGrp="1"/>
          </p:cNvSpPr>
          <p:nvPr>
            <p:ph type="sldNum" sz="quarter" idx="12"/>
          </p:nvPr>
        </p:nvSpPr>
        <p:spPr/>
        <p:txBody>
          <a:bodyPr/>
          <a:lstStyle/>
          <a:p>
            <a:fld id="{7CD4B2A3-DF06-4EAB-85AB-0641A4D150A0}" type="slidenum">
              <a:rPr lang="en-US" smtClean="0"/>
              <a:t>‹#›</a:t>
            </a:fld>
            <a:endParaRPr lang="en-US" dirty="0"/>
          </a:p>
        </p:txBody>
      </p:sp>
    </p:spTree>
    <p:extLst>
      <p:ext uri="{BB962C8B-B14F-4D97-AF65-F5344CB8AC3E}">
        <p14:creationId xmlns:p14="http://schemas.microsoft.com/office/powerpoint/2010/main" val="377394155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ebuchet-Images-White Title Slide">
    <p:bg>
      <p:bgRef idx="1001">
        <a:schemeClr val="bg1"/>
      </p:bgRef>
    </p:bg>
    <p:spTree>
      <p:nvGrpSpPr>
        <p:cNvPr id="1" name=""/>
        <p:cNvGrpSpPr/>
        <p:nvPr/>
      </p:nvGrpSpPr>
      <p:grpSpPr>
        <a:xfrm>
          <a:off x="0" y="0"/>
          <a:ext cx="0" cy="0"/>
          <a:chOff x="0" y="0"/>
          <a:chExt cx="0" cy="0"/>
        </a:xfrm>
      </p:grpSpPr>
      <p:sp>
        <p:nvSpPr>
          <p:cNvPr id="6" name="AutoShape 5" descr="&quot;&quot;"/>
          <p:cNvSpPr>
            <a:spLocks/>
          </p:cNvSpPr>
          <p:nvPr userDrawn="1"/>
        </p:nvSpPr>
        <p:spPr bwMode="auto">
          <a:xfrm>
            <a:off x="0" y="684250"/>
            <a:ext cx="13030200" cy="1828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4A1D">
              <a:alpha val="49804"/>
            </a:srgb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a:defRPr/>
            </a:pPr>
            <a:endParaRPr lang="en-US" sz="2200" b="0" i="0" u="none" dirty="0"/>
          </a:p>
        </p:txBody>
      </p:sp>
      <p:sp>
        <p:nvSpPr>
          <p:cNvPr id="9" name="Content Placeholder 11"/>
          <p:cNvSpPr>
            <a:spLocks noGrp="1"/>
          </p:cNvSpPr>
          <p:nvPr>
            <p:ph sz="quarter" idx="14" hasCustomPrompt="1"/>
          </p:nvPr>
        </p:nvSpPr>
        <p:spPr>
          <a:xfrm>
            <a:off x="635000" y="684250"/>
            <a:ext cx="1828800" cy="1828800"/>
          </a:xfrm>
          <a:prstGeom prst="rect">
            <a:avLst/>
          </a:prstGeom>
        </p:spPr>
        <p:txBody>
          <a:bodyPr/>
          <a:lstStyle>
            <a:lvl1pPr marL="0" indent="0">
              <a:defRPr lang="en-US" sz="2200" baseline="0" dirty="0">
                <a:solidFill>
                  <a:schemeClr val="bg1"/>
                </a:solidFill>
              </a:defRPr>
            </a:lvl1pPr>
          </a:lstStyle>
          <a:p>
            <a:pPr lvl="0"/>
            <a:r>
              <a:rPr lang="en-US" dirty="0"/>
              <a:t>Click to add Image</a:t>
            </a:r>
          </a:p>
        </p:txBody>
      </p:sp>
      <p:sp>
        <p:nvSpPr>
          <p:cNvPr id="11" name="Content Placeholder 11"/>
          <p:cNvSpPr>
            <a:spLocks noGrp="1"/>
          </p:cNvSpPr>
          <p:nvPr>
            <p:ph sz="quarter" idx="16" hasCustomPrompt="1"/>
          </p:nvPr>
        </p:nvSpPr>
        <p:spPr>
          <a:xfrm>
            <a:off x="5588000" y="68580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10" name="Content Placeholder 11"/>
          <p:cNvSpPr>
            <a:spLocks noGrp="1"/>
          </p:cNvSpPr>
          <p:nvPr>
            <p:ph sz="quarter" idx="15" hasCustomPrompt="1"/>
          </p:nvPr>
        </p:nvSpPr>
        <p:spPr>
          <a:xfrm>
            <a:off x="10541000" y="68425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4" name="Title Placeholder"/>
          <p:cNvSpPr>
            <a:spLocks noGrp="1"/>
          </p:cNvSpPr>
          <p:nvPr>
            <p:ph type="title"/>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ctr">
              <a:defRPr>
                <a:solidFill>
                  <a:schemeClr val="tx1"/>
                </a:solidFill>
              </a:defRPr>
            </a:lvl1pPr>
          </a:lstStyle>
          <a:p>
            <a:pPr lvl="0"/>
            <a:endParaRPr lang="en-US" dirty="0">
              <a:sym typeface="Trebuchet MS" pitchFamily="-100" charset="0"/>
            </a:endParaRPr>
          </a:p>
        </p:txBody>
      </p:sp>
      <p:sp>
        <p:nvSpPr>
          <p:cNvPr id="8" name="Text Placeholder 7"/>
          <p:cNvSpPr>
            <a:spLocks noGrp="1"/>
          </p:cNvSpPr>
          <p:nvPr>
            <p:ph type="body" sz="quarter" idx="10" hasCustomPrompt="1"/>
          </p:nvPr>
        </p:nvSpPr>
        <p:spPr>
          <a:xfrm>
            <a:off x="1624076" y="5181600"/>
            <a:ext cx="9756648" cy="1161288"/>
          </a:xfrm>
          <a:prstGeom prst="rect">
            <a:avLst/>
          </a:prstGeom>
        </p:spPr>
        <p:txBody>
          <a:bodyPr anchor="ctr"/>
          <a:lstStyle>
            <a:lvl1pPr algn="ctr">
              <a:defRPr baseline="0">
                <a:solidFill>
                  <a:schemeClr val="tx1"/>
                </a:solidFill>
              </a:defRPr>
            </a:lvl1pPr>
            <a:lvl2pPr algn="r">
              <a:defRPr baseline="0">
                <a:solidFill>
                  <a:schemeClr val="bg1"/>
                </a:solidFill>
              </a:defRPr>
            </a:lvl2pPr>
          </a:lstStyle>
          <a:p>
            <a:pPr lvl="0"/>
            <a:r>
              <a:rPr lang="en-US" dirty="0"/>
              <a:t>Click to add subtitle</a:t>
            </a:r>
          </a:p>
        </p:txBody>
      </p:sp>
      <p:sp>
        <p:nvSpPr>
          <p:cNvPr id="3" name="Text Placeholder 2"/>
          <p:cNvSpPr>
            <a:spLocks noGrp="1"/>
          </p:cNvSpPr>
          <p:nvPr>
            <p:ph type="body" sz="quarter" idx="11" hasCustomPrompt="1"/>
          </p:nvPr>
        </p:nvSpPr>
        <p:spPr>
          <a:xfrm>
            <a:off x="4597400" y="6849301"/>
            <a:ext cx="6783324" cy="585216"/>
          </a:xfrm>
          <a:prstGeom prst="rect">
            <a:avLst/>
          </a:prstGeom>
        </p:spPr>
        <p:txBody>
          <a:bodyPr anchor="ctr"/>
          <a:lstStyle>
            <a:lvl1pPr marL="0" algn="r">
              <a:spcBef>
                <a:spcPts val="0"/>
              </a:spcBef>
              <a:defRPr sz="2400" b="1" baseline="0">
                <a:solidFill>
                  <a:schemeClr val="tx1"/>
                </a:solidFill>
              </a:defRPr>
            </a:lvl1pPr>
          </a:lstStyle>
          <a:p>
            <a:pPr lvl="0"/>
            <a:r>
              <a:rPr lang="en-US" dirty="0"/>
              <a:t>Presented by: Name of Presenter</a:t>
            </a:r>
          </a:p>
        </p:txBody>
      </p:sp>
      <p:sp>
        <p:nvSpPr>
          <p:cNvPr id="5" name="Date Placeholder 4"/>
          <p:cNvSpPr>
            <a:spLocks noGrp="1"/>
          </p:cNvSpPr>
          <p:nvPr>
            <p:ph type="dt" sz="half" idx="18"/>
          </p:nvPr>
        </p:nvSpPr>
        <p:spPr>
          <a:xfrm>
            <a:off x="8454962" y="7479792"/>
            <a:ext cx="2925762" cy="519112"/>
          </a:xfrm>
        </p:spPr>
        <p:txBody>
          <a:bodyPr/>
          <a:lstStyle/>
          <a:p>
            <a:pPr algn="r"/>
            <a:fld id="{5350CD8B-27AF-48B9-AF74-0C3ACF2D3223}" type="datetime7">
              <a:rPr lang="en-US" smtClean="0"/>
              <a:t>Jun-17</a:t>
            </a:fld>
            <a:endParaRPr lang="en-US" dirty="0"/>
          </a:p>
        </p:txBody>
      </p:sp>
      <p:sp>
        <p:nvSpPr>
          <p:cNvPr id="2" name="Slide Number Placeholder 1"/>
          <p:cNvSpPr>
            <a:spLocks noGrp="1"/>
          </p:cNvSpPr>
          <p:nvPr>
            <p:ph type="sldNum" sz="quarter" idx="17"/>
          </p:nvPr>
        </p:nvSpPr>
        <p:spPr/>
        <p:txBody>
          <a:bodyPr/>
          <a:lstStyle/>
          <a:p>
            <a:fld id="{7CD4B2A3-DF06-4EAB-85AB-0641A4D150A0}" type="slidenum">
              <a:rPr lang="en-US" smtClean="0"/>
              <a:pPr/>
              <a:t>‹#›</a:t>
            </a:fld>
            <a:endParaRPr lang="en-US" dirty="0"/>
          </a:p>
        </p:txBody>
      </p:sp>
    </p:spTree>
    <p:extLst>
      <p:ext uri="{BB962C8B-B14F-4D97-AF65-F5344CB8AC3E}">
        <p14:creationId xmlns:p14="http://schemas.microsoft.com/office/powerpoint/2010/main" val="404857487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ebuchet-Images 2-White Title Slide">
    <p:bg>
      <p:bgRef idx="1001">
        <a:schemeClr val="bg1"/>
      </p:bgRef>
    </p:bg>
    <p:spTree>
      <p:nvGrpSpPr>
        <p:cNvPr id="1" name=""/>
        <p:cNvGrpSpPr/>
        <p:nvPr/>
      </p:nvGrpSpPr>
      <p:grpSpPr>
        <a:xfrm>
          <a:off x="0" y="0"/>
          <a:ext cx="0" cy="0"/>
          <a:chOff x="0" y="0"/>
          <a:chExt cx="0" cy="0"/>
        </a:xfrm>
      </p:grpSpPr>
      <p:sp>
        <p:nvSpPr>
          <p:cNvPr id="12" name="AutoShape 5" descr="&quot;&quot;"/>
          <p:cNvSpPr>
            <a:spLocks/>
          </p:cNvSpPr>
          <p:nvPr userDrawn="1"/>
        </p:nvSpPr>
        <p:spPr bwMode="auto">
          <a:xfrm rot="5400000">
            <a:off x="-3355848" y="3355848"/>
            <a:ext cx="8686800" cy="19751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4A1D">
              <a:alpha val="50196"/>
            </a:srgb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lvl="0"/>
            <a:endParaRPr lang="en-US" sz="2200" b="0" i="0" u="none" dirty="0"/>
          </a:p>
        </p:txBody>
      </p:sp>
      <p:sp>
        <p:nvSpPr>
          <p:cNvPr id="13" name="Content Placeholder 11"/>
          <p:cNvSpPr>
            <a:spLocks noGrp="1"/>
          </p:cNvSpPr>
          <p:nvPr>
            <p:ph sz="quarter" idx="17" hasCustomPrompt="1"/>
          </p:nvPr>
        </p:nvSpPr>
        <p:spPr>
          <a:xfrm>
            <a:off x="-36576" y="524230"/>
            <a:ext cx="2011680" cy="2011680"/>
          </a:xfrm>
          <a:prstGeom prst="rect">
            <a:avLst/>
          </a:prstGeom>
        </p:spPr>
        <p:txBody>
          <a:bodyPr/>
          <a:lstStyle>
            <a:lvl1pPr marL="0" indent="0">
              <a:defRPr sz="2200" baseline="0">
                <a:solidFill>
                  <a:schemeClr val="bg1"/>
                </a:solidFill>
              </a:defRPr>
            </a:lvl1pPr>
          </a:lstStyle>
          <a:p>
            <a:pPr lvl="0"/>
            <a:r>
              <a:rPr lang="en-US" dirty="0"/>
              <a:t>Click to add Image</a:t>
            </a:r>
          </a:p>
        </p:txBody>
      </p:sp>
      <p:sp>
        <p:nvSpPr>
          <p:cNvPr id="15" name="Content Placeholder 11"/>
          <p:cNvSpPr>
            <a:spLocks noGrp="1"/>
          </p:cNvSpPr>
          <p:nvPr>
            <p:ph sz="quarter" idx="19" hasCustomPrompt="1"/>
          </p:nvPr>
        </p:nvSpPr>
        <p:spPr>
          <a:xfrm>
            <a:off x="-36576" y="3344405"/>
            <a:ext cx="2011680" cy="2011680"/>
          </a:xfrm>
          <a:prstGeom prst="rect">
            <a:avLst/>
          </a:prstGeom>
        </p:spPr>
        <p:txBody>
          <a:bodyPr/>
          <a:lstStyle>
            <a:lvl1pPr marL="0" indent="0">
              <a:defRPr sz="2200">
                <a:solidFill>
                  <a:schemeClr val="bg1"/>
                </a:solidFill>
              </a:defRPr>
            </a:lvl1pPr>
          </a:lstStyle>
          <a:p>
            <a:pPr lvl="0"/>
            <a:r>
              <a:rPr lang="en-US" dirty="0"/>
              <a:t>Click to add Image</a:t>
            </a:r>
          </a:p>
        </p:txBody>
      </p:sp>
      <p:sp>
        <p:nvSpPr>
          <p:cNvPr id="14" name="Content Placeholder 11"/>
          <p:cNvSpPr>
            <a:spLocks noGrp="1"/>
          </p:cNvSpPr>
          <p:nvPr>
            <p:ph sz="quarter" idx="18" hasCustomPrompt="1"/>
          </p:nvPr>
        </p:nvSpPr>
        <p:spPr>
          <a:xfrm>
            <a:off x="-36576" y="6164580"/>
            <a:ext cx="2011680" cy="2011680"/>
          </a:xfrm>
          <a:prstGeom prst="rect">
            <a:avLst/>
          </a:prstGeom>
        </p:spPr>
        <p:txBody>
          <a:bodyPr/>
          <a:lstStyle>
            <a:lvl1pPr marL="0" indent="0">
              <a:defRPr sz="2200">
                <a:solidFill>
                  <a:schemeClr val="bg1"/>
                </a:solidFill>
              </a:defRPr>
            </a:lvl1pPr>
          </a:lstStyle>
          <a:p>
            <a:pPr lvl="0"/>
            <a:r>
              <a:rPr lang="en-US" dirty="0"/>
              <a:t>Click to add Image</a:t>
            </a:r>
          </a:p>
        </p:txBody>
      </p:sp>
      <p:sp>
        <p:nvSpPr>
          <p:cNvPr id="4" name="Title Placeholder"/>
          <p:cNvSpPr>
            <a:spLocks noGrp="1"/>
          </p:cNvSpPr>
          <p:nvPr>
            <p:ph type="title"/>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a:solidFill>
                  <a:schemeClr val="tx1"/>
                </a:solidFill>
              </a:defRPr>
            </a:lvl1pPr>
          </a:lstStyle>
          <a:p>
            <a:pPr lvl="0"/>
            <a:endParaRPr lang="en-US" dirty="0">
              <a:sym typeface="Trebuchet MS" pitchFamily="-100" charset="0"/>
            </a:endParaRPr>
          </a:p>
        </p:txBody>
      </p:sp>
      <p:sp>
        <p:nvSpPr>
          <p:cNvPr id="8" name="Text Placeholder 7"/>
          <p:cNvSpPr>
            <a:spLocks noGrp="1"/>
          </p:cNvSpPr>
          <p:nvPr>
            <p:ph type="body" sz="quarter" idx="10" hasCustomPrompt="1"/>
          </p:nvPr>
        </p:nvSpPr>
        <p:spPr>
          <a:xfrm>
            <a:off x="2613152" y="5181600"/>
            <a:ext cx="9756648" cy="1161288"/>
          </a:xfrm>
          <a:prstGeom prst="rect">
            <a:avLst/>
          </a:prstGeom>
        </p:spPr>
        <p:txBody>
          <a:bodyPr anchor="ctr"/>
          <a:lstStyle>
            <a:lvl1pPr algn="ctr">
              <a:defRPr baseline="0">
                <a:solidFill>
                  <a:schemeClr val="tx1"/>
                </a:solidFill>
              </a:defRPr>
            </a:lvl1pPr>
            <a:lvl2pPr algn="r">
              <a:defRPr baseline="0">
                <a:solidFill>
                  <a:schemeClr val="bg1"/>
                </a:solidFill>
              </a:defRPr>
            </a:lvl2pPr>
          </a:lstStyle>
          <a:p>
            <a:pPr lvl="0"/>
            <a:r>
              <a:rPr lang="en-US" dirty="0"/>
              <a:t>Click to add subtitle</a:t>
            </a:r>
          </a:p>
        </p:txBody>
      </p:sp>
      <p:sp>
        <p:nvSpPr>
          <p:cNvPr id="3" name="Text Placeholder 2"/>
          <p:cNvSpPr>
            <a:spLocks noGrp="1"/>
          </p:cNvSpPr>
          <p:nvPr>
            <p:ph type="body" sz="quarter" idx="11" hasCustomPrompt="1"/>
          </p:nvPr>
        </p:nvSpPr>
        <p:spPr>
          <a:xfrm>
            <a:off x="5586476" y="6849301"/>
            <a:ext cx="6783324" cy="585216"/>
          </a:xfrm>
          <a:prstGeom prst="rect">
            <a:avLst/>
          </a:prstGeom>
        </p:spPr>
        <p:txBody>
          <a:bodyPr anchor="ctr"/>
          <a:lstStyle>
            <a:lvl1pPr marL="0" algn="r">
              <a:spcBef>
                <a:spcPts val="0"/>
              </a:spcBef>
              <a:defRPr sz="2400" b="1" baseline="0">
                <a:solidFill>
                  <a:schemeClr val="tx1"/>
                </a:solidFill>
              </a:defRPr>
            </a:lvl1pPr>
          </a:lstStyle>
          <a:p>
            <a:pPr lvl="0"/>
            <a:r>
              <a:rPr lang="en-US" dirty="0"/>
              <a:t>Presented by: Name of Presenter</a:t>
            </a:r>
          </a:p>
        </p:txBody>
      </p:sp>
      <p:sp>
        <p:nvSpPr>
          <p:cNvPr id="5" name="Date Placeholder 4"/>
          <p:cNvSpPr>
            <a:spLocks noGrp="1"/>
          </p:cNvSpPr>
          <p:nvPr>
            <p:ph type="dt" sz="half" idx="21"/>
          </p:nvPr>
        </p:nvSpPr>
        <p:spPr>
          <a:xfrm>
            <a:off x="9446578" y="7479792"/>
            <a:ext cx="2925762" cy="519112"/>
          </a:xfrm>
        </p:spPr>
        <p:txBody>
          <a:bodyPr/>
          <a:lstStyle/>
          <a:p>
            <a:pPr algn="r"/>
            <a:fld id="{73FEE6FF-9DD7-4C34-BC45-37A8959F1E8C}" type="datetime7">
              <a:rPr lang="en-US" smtClean="0"/>
              <a:t>Jun-17</a:t>
            </a:fld>
            <a:endParaRPr lang="en-US" dirty="0"/>
          </a:p>
        </p:txBody>
      </p:sp>
      <p:sp>
        <p:nvSpPr>
          <p:cNvPr id="2" name="Slide Number Placeholder 1"/>
          <p:cNvSpPr>
            <a:spLocks noGrp="1"/>
          </p:cNvSpPr>
          <p:nvPr>
            <p:ph type="sldNum" sz="quarter" idx="20"/>
          </p:nvPr>
        </p:nvSpPr>
        <p:spPr/>
        <p:txBody>
          <a:bodyPr/>
          <a:lstStyle/>
          <a:p>
            <a:fld id="{7CD4B2A3-DF06-4EAB-85AB-0641A4D150A0}" type="slidenum">
              <a:rPr lang="en-US" smtClean="0"/>
              <a:pPr/>
              <a:t>‹#›</a:t>
            </a:fld>
            <a:endParaRPr lang="en-US" dirty="0"/>
          </a:p>
        </p:txBody>
      </p:sp>
    </p:spTree>
    <p:extLst>
      <p:ext uri="{BB962C8B-B14F-4D97-AF65-F5344CB8AC3E}">
        <p14:creationId xmlns:p14="http://schemas.microsoft.com/office/powerpoint/2010/main" val="341982249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ebuchet-Images 2-Gray Title">
    <p:spTree>
      <p:nvGrpSpPr>
        <p:cNvPr id="1" name=""/>
        <p:cNvGrpSpPr/>
        <p:nvPr/>
      </p:nvGrpSpPr>
      <p:grpSpPr>
        <a:xfrm>
          <a:off x="0" y="0"/>
          <a:ext cx="0" cy="0"/>
          <a:chOff x="0" y="0"/>
          <a:chExt cx="0" cy="0"/>
        </a:xfrm>
      </p:grpSpPr>
      <p:sp>
        <p:nvSpPr>
          <p:cNvPr id="6" name="AutoShape 5" descr="&quot;&quot;"/>
          <p:cNvSpPr>
            <a:spLocks/>
          </p:cNvSpPr>
          <p:nvPr userDrawn="1"/>
        </p:nvSpPr>
        <p:spPr bwMode="auto">
          <a:xfrm rot="5400000">
            <a:off x="-3355848" y="3355848"/>
            <a:ext cx="8686800" cy="19751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953A">
              <a:alpha val="50196"/>
            </a:srgb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lvl="0"/>
            <a:endParaRPr lang="en-US" sz="2200" b="0" i="0" u="none" dirty="0"/>
          </a:p>
        </p:txBody>
      </p:sp>
      <p:sp>
        <p:nvSpPr>
          <p:cNvPr id="7" name="Content Placeholder 11"/>
          <p:cNvSpPr>
            <a:spLocks noGrp="1"/>
          </p:cNvSpPr>
          <p:nvPr>
            <p:ph sz="quarter" idx="14" hasCustomPrompt="1"/>
          </p:nvPr>
        </p:nvSpPr>
        <p:spPr>
          <a:xfrm>
            <a:off x="-36576" y="524230"/>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11" name="Content Placeholder 11"/>
          <p:cNvSpPr>
            <a:spLocks noGrp="1"/>
          </p:cNvSpPr>
          <p:nvPr>
            <p:ph sz="quarter" idx="16" hasCustomPrompt="1"/>
          </p:nvPr>
        </p:nvSpPr>
        <p:spPr>
          <a:xfrm>
            <a:off x="-36576" y="3344405"/>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9" name="Content Placeholder 11"/>
          <p:cNvSpPr>
            <a:spLocks noGrp="1"/>
          </p:cNvSpPr>
          <p:nvPr>
            <p:ph sz="quarter" idx="15" hasCustomPrompt="1"/>
          </p:nvPr>
        </p:nvSpPr>
        <p:spPr>
          <a:xfrm>
            <a:off x="-36576" y="6164580"/>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4" name="Title Placeholder 3"/>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a:lvl1pPr>
          </a:lstStyle>
          <a:p>
            <a:pPr lvl="0"/>
            <a:r>
              <a:rPr lang="en-US" dirty="0">
                <a:sym typeface="Trebuchet MS" pitchFamily="-100" charset="0"/>
              </a:rPr>
              <a:t>Your Presentation Title</a:t>
            </a:r>
          </a:p>
        </p:txBody>
      </p:sp>
      <p:sp>
        <p:nvSpPr>
          <p:cNvPr id="8" name="Text Placeholder 7"/>
          <p:cNvSpPr>
            <a:spLocks noGrp="1"/>
          </p:cNvSpPr>
          <p:nvPr>
            <p:ph type="body" sz="quarter" idx="10" hasCustomPrompt="1"/>
          </p:nvPr>
        </p:nvSpPr>
        <p:spPr>
          <a:xfrm>
            <a:off x="2613152" y="5181600"/>
            <a:ext cx="9756648" cy="1161288"/>
          </a:xfrm>
          <a:prstGeom prst="rect">
            <a:avLst/>
          </a:prstGeom>
        </p:spPr>
        <p:txBody>
          <a:bodyPr anchor="ctr"/>
          <a:lstStyle>
            <a:lvl1pPr algn="r">
              <a:defRPr baseline="0">
                <a:solidFill>
                  <a:schemeClr val="bg1"/>
                </a:solidFill>
              </a:defRPr>
            </a:lvl1pPr>
            <a:lvl2pPr algn="r">
              <a:defRPr baseline="0">
                <a:solidFill>
                  <a:schemeClr val="bg1"/>
                </a:solidFill>
              </a:defRPr>
            </a:lvl2pPr>
          </a:lstStyle>
          <a:p>
            <a:pPr lvl="0"/>
            <a:r>
              <a:rPr lang="en-US" dirty="0"/>
              <a:t>The subtitle</a:t>
            </a:r>
          </a:p>
        </p:txBody>
      </p:sp>
      <p:sp>
        <p:nvSpPr>
          <p:cNvPr id="3" name="Text Placeholder 2"/>
          <p:cNvSpPr>
            <a:spLocks noGrp="1"/>
          </p:cNvSpPr>
          <p:nvPr>
            <p:ph type="body" sz="quarter" idx="11" hasCustomPrompt="1"/>
          </p:nvPr>
        </p:nvSpPr>
        <p:spPr>
          <a:xfrm>
            <a:off x="5586476" y="6849301"/>
            <a:ext cx="6783324" cy="585216"/>
          </a:xfrm>
          <a:prstGeom prst="rect">
            <a:avLst/>
          </a:prstGeom>
        </p:spPr>
        <p:txBody>
          <a:bodyPr anchor="ctr"/>
          <a:lstStyle>
            <a:lvl1pPr marL="0" algn="r">
              <a:spcBef>
                <a:spcPts val="0"/>
              </a:spcBef>
              <a:defRPr sz="2400" b="1" baseline="0">
                <a:solidFill>
                  <a:schemeClr val="bg1"/>
                </a:solidFill>
              </a:defRPr>
            </a:lvl1pPr>
          </a:lstStyle>
          <a:p>
            <a:pPr lvl="0"/>
            <a:r>
              <a:rPr lang="en-US" dirty="0"/>
              <a:t>Presented by: Name of Presenter</a:t>
            </a:r>
          </a:p>
        </p:txBody>
      </p:sp>
      <p:sp>
        <p:nvSpPr>
          <p:cNvPr id="13" name="Date Placeholder 6"/>
          <p:cNvSpPr>
            <a:spLocks noGrp="1"/>
          </p:cNvSpPr>
          <p:nvPr>
            <p:ph type="dt" sz="half" idx="18"/>
          </p:nvPr>
        </p:nvSpPr>
        <p:spPr>
          <a:xfrm>
            <a:off x="9444038" y="7479792"/>
            <a:ext cx="2925762" cy="519112"/>
          </a:xfrm>
        </p:spPr>
        <p:txBody>
          <a:bodyPr/>
          <a:lstStyle/>
          <a:p>
            <a:fld id="{22C7448E-0E3E-4DF1-B0F3-E6FF81879A2A}" type="datetime7">
              <a:rPr lang="en-US" smtClean="0"/>
              <a:t>Jun-17</a:t>
            </a:fld>
            <a:endParaRPr lang="en-US" dirty="0"/>
          </a:p>
        </p:txBody>
      </p:sp>
      <p:sp>
        <p:nvSpPr>
          <p:cNvPr id="2" name="Slide Number Placeholder 1"/>
          <p:cNvSpPr>
            <a:spLocks noGrp="1"/>
          </p:cNvSpPr>
          <p:nvPr>
            <p:ph type="sldNum" sz="quarter" idx="17"/>
          </p:nvPr>
        </p:nvSpPr>
        <p:spPr/>
        <p:txBody>
          <a:bodyPr/>
          <a:lstStyle/>
          <a:p>
            <a:fld id="{88E71DEA-C72C-42CF-90F7-E467E0733BC8}" type="slidenum">
              <a:rPr lang="en-US" smtClean="0"/>
              <a:pPr/>
              <a:t>‹#›</a:t>
            </a:fld>
            <a:endParaRPr lang="en-US" dirty="0"/>
          </a:p>
        </p:txBody>
      </p:sp>
    </p:spTree>
    <p:extLst>
      <p:ext uri="{BB962C8B-B14F-4D97-AF65-F5344CB8AC3E}">
        <p14:creationId xmlns:p14="http://schemas.microsoft.com/office/powerpoint/2010/main" val="2639436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ebuchet-White Mission Slide">
    <p:spTree>
      <p:nvGrpSpPr>
        <p:cNvPr id="1" name=""/>
        <p:cNvGrpSpPr/>
        <p:nvPr/>
      </p:nvGrpSpPr>
      <p:grpSpPr>
        <a:xfrm>
          <a:off x="0" y="0"/>
          <a:ext cx="0" cy="0"/>
          <a:chOff x="0" y="0"/>
          <a:chExt cx="0" cy="0"/>
        </a:xfrm>
      </p:grpSpPr>
      <p:sp>
        <p:nvSpPr>
          <p:cNvPr id="6" name="TextBox 5"/>
          <p:cNvSpPr txBox="1"/>
          <p:nvPr userDrawn="1"/>
        </p:nvSpPr>
        <p:spPr>
          <a:xfrm>
            <a:off x="893762" y="914400"/>
            <a:ext cx="10896600" cy="1107996"/>
          </a:xfrm>
          <a:prstGeom prst="rect">
            <a:avLst/>
          </a:prstGeom>
          <a:noFill/>
        </p:spPr>
        <p:txBody>
          <a:bodyPr wrap="square" rtlCol="0" anchor="ctr">
            <a:spAutoFit/>
          </a:bodyPr>
          <a:lstStyle/>
          <a:p>
            <a:r>
              <a:rPr lang="en-US" sz="6600" b="1" i="1" dirty="0">
                <a:solidFill>
                  <a:schemeClr val="tx1"/>
                </a:solidFill>
              </a:rPr>
              <a:t>Our Mission</a:t>
            </a:r>
          </a:p>
        </p:txBody>
      </p:sp>
      <p:sp>
        <p:nvSpPr>
          <p:cNvPr id="5" name="TextBox 4"/>
          <p:cNvSpPr txBox="1"/>
          <p:nvPr userDrawn="1"/>
        </p:nvSpPr>
        <p:spPr>
          <a:xfrm>
            <a:off x="893762" y="2891641"/>
            <a:ext cx="11217275" cy="3970318"/>
          </a:xfrm>
          <a:prstGeom prst="rect">
            <a:avLst/>
          </a:prstGeom>
          <a:noFill/>
        </p:spPr>
        <p:txBody>
          <a:bodyPr wrap="square" rtlCol="0" anchor="ctr">
            <a:spAutoFit/>
          </a:bodyPr>
          <a:lstStyle/>
          <a:p>
            <a:pPr marL="0" marR="0" lvl="0" indent="0" algn="ctr" defTabSz="584200" rtl="0" eaLnBrk="1" fontAlgn="base" latinLnBrk="0" hangingPunct="0">
              <a:lnSpc>
                <a:spcPct val="100000"/>
              </a:lnSpc>
              <a:spcBef>
                <a:spcPct val="0"/>
              </a:spcBef>
              <a:spcAft>
                <a:spcPct val="0"/>
              </a:spcAft>
              <a:buClrTx/>
              <a:buSzTx/>
              <a:buFontTx/>
              <a:buNone/>
              <a:tabLst/>
              <a:defRPr/>
            </a:pPr>
            <a:r>
              <a:rPr lang="en-US" sz="6000" b="1" dirty="0">
                <a:solidFill>
                  <a:schemeClr val="tx1"/>
                </a:solidFill>
              </a:rPr>
              <a:t>Improving</a:t>
            </a:r>
            <a:r>
              <a:rPr lang="en-US" sz="6000" b="0" dirty="0">
                <a:solidFill>
                  <a:schemeClr val="tx1"/>
                </a:solidFill>
              </a:rPr>
              <a:t> </a:t>
            </a:r>
            <a:r>
              <a:rPr lang="en-US" sz="5400" b="0" dirty="0">
                <a:solidFill>
                  <a:schemeClr val="tx1"/>
                </a:solidFill>
              </a:rPr>
              <a:t>health care access and outcomes for the </a:t>
            </a:r>
            <a:r>
              <a:rPr lang="en-US" sz="6000" b="1" dirty="0">
                <a:solidFill>
                  <a:schemeClr val="tx1"/>
                </a:solidFill>
              </a:rPr>
              <a:t>people</a:t>
            </a:r>
            <a:r>
              <a:rPr lang="en-US" sz="6000" b="0" dirty="0">
                <a:solidFill>
                  <a:schemeClr val="tx1"/>
                </a:solidFill>
              </a:rPr>
              <a:t> </a:t>
            </a:r>
            <a:r>
              <a:rPr lang="en-US" sz="5400" b="0" dirty="0">
                <a:solidFill>
                  <a:schemeClr val="tx1"/>
                </a:solidFill>
              </a:rPr>
              <a:t>we serve while demonstrating sound stewardship of financial </a:t>
            </a:r>
            <a:r>
              <a:rPr lang="en-US" sz="6000" b="1" dirty="0">
                <a:solidFill>
                  <a:schemeClr val="tx1"/>
                </a:solidFill>
              </a:rPr>
              <a:t>resources</a:t>
            </a:r>
            <a:endParaRPr lang="en-US" sz="5400" b="1" dirty="0">
              <a:solidFill>
                <a:schemeClr val="tx1"/>
              </a:solidFill>
            </a:endParaRPr>
          </a:p>
          <a:p>
            <a:endParaRPr lang="en-US" dirty="0">
              <a:solidFill>
                <a:schemeClr val="tx1"/>
              </a:solidFill>
            </a:endParaRPr>
          </a:p>
        </p:txBody>
      </p:sp>
      <p:sp>
        <p:nvSpPr>
          <p:cNvPr id="2" name="Slide Number Placeholder 1"/>
          <p:cNvSpPr>
            <a:spLocks noGrp="1"/>
          </p:cNvSpPr>
          <p:nvPr>
            <p:ph type="sldNum" sz="quarter" idx="10"/>
          </p:nvPr>
        </p:nvSpPr>
        <p:spPr/>
        <p:txBody>
          <a:bodyPr/>
          <a:lstStyle/>
          <a:p>
            <a:fld id="{7CD4B2A3-DF06-4EAB-85AB-0641A4D150A0}" type="slidenum">
              <a:rPr lang="en-US" smtClean="0"/>
              <a:pPr/>
              <a:t>‹#›</a:t>
            </a:fld>
            <a:endParaRPr lang="en-US" dirty="0"/>
          </a:p>
        </p:txBody>
      </p:sp>
    </p:spTree>
    <p:extLst>
      <p:ext uri="{BB962C8B-B14F-4D97-AF65-F5344CB8AC3E}">
        <p14:creationId xmlns:p14="http://schemas.microsoft.com/office/powerpoint/2010/main" val="86264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ebuchet-White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3763" y="914400"/>
            <a:ext cx="11217275" cy="1156322"/>
          </a:xfrm>
          <a:prstGeom prst="rect">
            <a:avLst/>
          </a:prstGeom>
        </p:spPr>
        <p:txBody>
          <a:bodyPr anchor="ctr"/>
          <a:lstStyle>
            <a:lvl1pPr algn="ctr">
              <a:defRPr sz="6000">
                <a:solidFill>
                  <a:schemeClr val="tx1"/>
                </a:solidFill>
              </a:defRPr>
            </a:lvl1pPr>
          </a:lstStyle>
          <a:p>
            <a:r>
              <a:rPr lang="en-US" dirty="0"/>
              <a:t>Click to edit Slide title</a:t>
            </a:r>
          </a:p>
        </p:txBody>
      </p:sp>
      <p:sp>
        <p:nvSpPr>
          <p:cNvPr id="4" name="Content Placeholder 3"/>
          <p:cNvSpPr>
            <a:spLocks noGrp="1"/>
          </p:cNvSpPr>
          <p:nvPr>
            <p:ph sz="quarter" idx="10" hasCustomPrompt="1"/>
          </p:nvPr>
        </p:nvSpPr>
        <p:spPr>
          <a:xfrm>
            <a:off x="893763" y="2438400"/>
            <a:ext cx="11217275" cy="6022848"/>
          </a:xfrm>
          <a:prstGeom prst="rect">
            <a:avLst/>
          </a:prstGeom>
        </p:spPr>
        <p:txBody>
          <a:bodyPr/>
          <a:lstStyle>
            <a:lvl1pPr marL="342900" indent="-342900">
              <a:spcBef>
                <a:spcPts val="768"/>
              </a:spcBef>
              <a:buFont typeface="Arial" panose="020B0604020202020204" pitchFamily="34" charset="0"/>
              <a:buChar char="•"/>
              <a:defRPr sz="3600" baseline="0">
                <a:solidFill>
                  <a:schemeClr val="tx1"/>
                </a:solidFill>
              </a:defRPr>
            </a:lvl1pPr>
            <a:lvl2pPr marL="800100" indent="-342900">
              <a:spcBef>
                <a:spcPts val="768"/>
              </a:spcBef>
              <a:buSzPct val="75000"/>
              <a:buFont typeface="Wingdings" panose="05000000000000000000" pitchFamily="2" charset="2"/>
              <a:buChar char="Ø"/>
              <a:defRPr sz="3200" baseline="0">
                <a:solidFill>
                  <a:schemeClr val="tx1"/>
                </a:solidFill>
              </a:defRPr>
            </a:lvl2pPr>
            <a:lvl3pPr marL="1200150" indent="-285750">
              <a:spcBef>
                <a:spcPts val="768"/>
              </a:spcBef>
              <a:buSzPct val="75000"/>
              <a:buFont typeface="Wingdings" panose="05000000000000000000" pitchFamily="2" charset="2"/>
              <a:buChar char="§"/>
              <a:defRPr sz="2800">
                <a:solidFill>
                  <a:schemeClr val="tx1"/>
                </a:solidFill>
              </a:defRPr>
            </a:lvl3pPr>
            <a:lvl4pPr marL="1481138" indent="-219075">
              <a:spcBef>
                <a:spcPts val="768"/>
              </a:spcBef>
              <a:buFont typeface="Arial" panose="020B0604020202020204" pitchFamily="34" charset="0"/>
              <a:buChar char="•"/>
              <a:defRPr sz="2400">
                <a:solidFill>
                  <a:schemeClr val="tx1"/>
                </a:solidFill>
              </a:defRPr>
            </a:lvl4pPr>
            <a:lvl5pPr marL="1371600" indent="-457200">
              <a:spcBef>
                <a:spcPts val="768"/>
              </a:spcBef>
              <a:buFont typeface="Arial" panose="020B0604020202020204" pitchFamily="34" charset="0"/>
              <a:buChar char="•"/>
              <a:defRPr sz="2000"/>
            </a:lvl5pPr>
          </a:lstStyle>
          <a:p>
            <a:pPr lvl="0"/>
            <a:r>
              <a:rPr lang="en-US" dirty="0"/>
              <a:t>Use bullet points sparingly</a:t>
            </a:r>
          </a:p>
          <a:p>
            <a:pPr lvl="1"/>
            <a:r>
              <a:rPr lang="en-US" dirty="0"/>
              <a:t>Try to keep it at 3 – 5 per slide</a:t>
            </a:r>
          </a:p>
          <a:p>
            <a:pPr lvl="0"/>
            <a:r>
              <a:rPr lang="en-US" dirty="0"/>
              <a:t>Only represent key ideas</a:t>
            </a:r>
          </a:p>
          <a:p>
            <a:pPr lvl="0"/>
            <a:r>
              <a:rPr lang="en-US" dirty="0"/>
              <a:t>Examine your font size</a:t>
            </a:r>
          </a:p>
          <a:p>
            <a:pPr lvl="1"/>
            <a:r>
              <a:rPr lang="en-US" dirty="0"/>
              <a:t>Don’t go below 20 </a:t>
            </a:r>
          </a:p>
          <a:p>
            <a:pPr lvl="0"/>
            <a:r>
              <a:rPr lang="en-US" dirty="0"/>
              <a:t>Only add images/other media if relevant</a:t>
            </a:r>
          </a:p>
          <a:p>
            <a:pPr lvl="1"/>
            <a:r>
              <a:rPr lang="en-US" dirty="0"/>
              <a:t>Second level</a:t>
            </a:r>
          </a:p>
          <a:p>
            <a:pPr lvl="2"/>
            <a:r>
              <a:rPr lang="en-US" dirty="0"/>
              <a:t>Third level</a:t>
            </a:r>
          </a:p>
          <a:p>
            <a:pPr lvl="3"/>
            <a:r>
              <a:rPr lang="en-US" dirty="0"/>
              <a:t>Fourth level (if you MUST)</a:t>
            </a:r>
          </a:p>
        </p:txBody>
      </p:sp>
      <p:sp>
        <p:nvSpPr>
          <p:cNvPr id="3" name="Slide Number Placeholder 2"/>
          <p:cNvSpPr>
            <a:spLocks noGrp="1"/>
          </p:cNvSpPr>
          <p:nvPr>
            <p:ph type="sldNum" sz="quarter" idx="11"/>
          </p:nvPr>
        </p:nvSpPr>
        <p:spPr/>
        <p:txBody>
          <a:bodyPr/>
          <a:lstStyle/>
          <a:p>
            <a:fld id="{7CD4B2A3-DF06-4EAB-85AB-0641A4D150A0}" type="slidenum">
              <a:rPr lang="en-US" smtClean="0"/>
              <a:pPr/>
              <a:t>‹#›</a:t>
            </a:fld>
            <a:endParaRPr lang="en-US" dirty="0"/>
          </a:p>
        </p:txBody>
      </p:sp>
    </p:spTree>
    <p:extLst>
      <p:ext uri="{BB962C8B-B14F-4D97-AF65-F5344CB8AC3E}">
        <p14:creationId xmlns:p14="http://schemas.microsoft.com/office/powerpoint/2010/main" val="2729481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ebuchet-White-Graphics and Content">
    <p:spTree>
      <p:nvGrpSpPr>
        <p:cNvPr id="1" name=""/>
        <p:cNvGrpSpPr/>
        <p:nvPr/>
      </p:nvGrpSpPr>
      <p:grpSpPr>
        <a:xfrm>
          <a:off x="0" y="0"/>
          <a:ext cx="0" cy="0"/>
          <a:chOff x="0" y="0"/>
          <a:chExt cx="0" cy="0"/>
        </a:xfrm>
      </p:grpSpPr>
      <p:sp>
        <p:nvSpPr>
          <p:cNvPr id="17" name="Text Placeholder 7"/>
          <p:cNvSpPr>
            <a:spLocks noGrp="1"/>
          </p:cNvSpPr>
          <p:nvPr>
            <p:ph type="body" sz="quarter" idx="15" hasCustomPrompt="1"/>
          </p:nvPr>
        </p:nvSpPr>
        <p:spPr>
          <a:xfrm>
            <a:off x="896112" y="914400"/>
            <a:ext cx="11219688" cy="1161288"/>
          </a:xfrm>
          <a:prstGeom prst="rect">
            <a:avLst/>
          </a:prstGeom>
        </p:spPr>
        <p:txBody>
          <a:bodyPr vert="horz" lIns="91440" tIns="45720" rIns="91440" bIns="45720" rtlCol="0" anchor="ctr">
            <a:normAutofit/>
          </a:bodyPr>
          <a:lstStyle>
            <a:lvl1pPr>
              <a:defRPr lang="en-US" sz="6000" b="1" i="1" u="none" baseline="0" dirty="0">
                <a:solidFill>
                  <a:schemeClr val="tx1"/>
                </a:solidFill>
                <a:latin typeface="+mj-lt"/>
                <a:ea typeface="+mj-ea"/>
                <a:cs typeface="+mj-cs"/>
              </a:defRPr>
            </a:lvl1pPr>
          </a:lstStyle>
          <a:p>
            <a:pPr lvl="0" algn="ctr">
              <a:spcBef>
                <a:spcPct val="0"/>
              </a:spcBef>
            </a:pPr>
            <a:r>
              <a:rPr lang="en-US" dirty="0"/>
              <a:t>Replace Bullets with Images</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
        <p:nvSpPr>
          <p:cNvPr id="5" name="Content Placeholder 4"/>
          <p:cNvSpPr>
            <a:spLocks noGrp="1"/>
          </p:cNvSpPr>
          <p:nvPr>
            <p:ph sz="quarter" idx="20" hasCustomPrompt="1"/>
          </p:nvPr>
        </p:nvSpPr>
        <p:spPr>
          <a:xfrm>
            <a:off x="758952" y="2441448"/>
            <a:ext cx="3685032" cy="5184648"/>
          </a:xfrm>
          <a:prstGeom prst="rect">
            <a:avLst/>
          </a:prstGeom>
          <a:ln w="19050">
            <a:solidFill>
              <a:schemeClr val="tx1"/>
            </a:solidFill>
          </a:ln>
          <a:effectLst>
            <a:reflection blurRad="6350" stA="52000" endA="300" endPos="35000" dir="5400000" sy="-100000" algn="bl" rotWithShape="0"/>
          </a:effectLst>
        </p:spPr>
        <p:txBody>
          <a:bodyPr/>
          <a:lstStyle>
            <a:lvl1pPr>
              <a:defRPr lang="en-US" baseline="0" dirty="0">
                <a:solidFill>
                  <a:schemeClr val="tx1"/>
                </a:solidFill>
              </a:defRPr>
            </a:lvl1pPr>
          </a:lstStyle>
          <a:p>
            <a:pPr marL="0" lvl="0" indent="0"/>
            <a:r>
              <a:rPr lang="en-US" dirty="0"/>
              <a:t>Insert image or other media</a:t>
            </a:r>
          </a:p>
        </p:txBody>
      </p:sp>
      <p:sp>
        <p:nvSpPr>
          <p:cNvPr id="10" name="Content Placeholder 4"/>
          <p:cNvSpPr>
            <a:spLocks noGrp="1"/>
          </p:cNvSpPr>
          <p:nvPr>
            <p:ph sz="quarter" idx="21" hasCustomPrompt="1"/>
          </p:nvPr>
        </p:nvSpPr>
        <p:spPr>
          <a:xfrm>
            <a:off x="8494776" y="2441448"/>
            <a:ext cx="3685032" cy="5184648"/>
          </a:xfrm>
          <a:prstGeom prst="rect">
            <a:avLst/>
          </a:prstGeom>
          <a:ln w="19050">
            <a:solidFill>
              <a:schemeClr val="tx1"/>
            </a:solidFill>
          </a:ln>
          <a:effectLst>
            <a:reflection blurRad="6350" stA="52000" endA="300" endPos="35000" dir="5400000" sy="-100000" algn="bl" rotWithShape="0"/>
          </a:effectLst>
        </p:spPr>
        <p:txBody>
          <a:bodyPr/>
          <a:lstStyle>
            <a:lvl1pPr>
              <a:defRPr lang="en-US" baseline="0" dirty="0">
                <a:solidFill>
                  <a:schemeClr val="tx1"/>
                </a:solidFill>
              </a:defRPr>
            </a:lvl1pPr>
          </a:lstStyle>
          <a:p>
            <a:pPr marL="0" lvl="0" indent="0"/>
            <a:r>
              <a:rPr lang="en-US" dirty="0"/>
              <a:t>Insert image or other media</a:t>
            </a:r>
          </a:p>
        </p:txBody>
      </p:sp>
      <p:sp>
        <p:nvSpPr>
          <p:cNvPr id="12" name="Content Placeholder 4"/>
          <p:cNvSpPr>
            <a:spLocks noGrp="1"/>
          </p:cNvSpPr>
          <p:nvPr>
            <p:ph sz="quarter" idx="22" hasCustomPrompt="1"/>
          </p:nvPr>
        </p:nvSpPr>
        <p:spPr>
          <a:xfrm>
            <a:off x="4617720" y="2441448"/>
            <a:ext cx="3685032" cy="2368296"/>
          </a:xfrm>
          <a:prstGeom prst="rect">
            <a:avLst/>
          </a:prstGeom>
          <a:ln w="19050">
            <a:solidFill>
              <a:schemeClr val="tx1"/>
            </a:solidFill>
          </a:ln>
          <a:effectLst>
            <a:reflection blurRad="6350" stA="52000" endA="300" endPos="35000" dir="5400000" sy="-100000" algn="bl" rotWithShape="0"/>
          </a:effectLst>
        </p:spPr>
        <p:txBody>
          <a:bodyPr/>
          <a:lstStyle>
            <a:lvl1pPr>
              <a:defRPr lang="en-US" baseline="0" dirty="0">
                <a:solidFill>
                  <a:schemeClr val="tx1"/>
                </a:solidFill>
              </a:defRPr>
            </a:lvl1pPr>
          </a:lstStyle>
          <a:p>
            <a:pPr marL="0" lvl="0" indent="0"/>
            <a:r>
              <a:rPr lang="en-US" dirty="0"/>
              <a:t>Insert image or other media</a:t>
            </a:r>
          </a:p>
        </p:txBody>
      </p:sp>
      <p:sp>
        <p:nvSpPr>
          <p:cNvPr id="16" name="Content Placeholder 4"/>
          <p:cNvSpPr>
            <a:spLocks noGrp="1"/>
          </p:cNvSpPr>
          <p:nvPr>
            <p:ph sz="quarter" idx="23" hasCustomPrompt="1"/>
          </p:nvPr>
        </p:nvSpPr>
        <p:spPr>
          <a:xfrm>
            <a:off x="4617720" y="5257800"/>
            <a:ext cx="3685032" cy="2368296"/>
          </a:xfrm>
          <a:prstGeom prst="rect">
            <a:avLst/>
          </a:prstGeom>
          <a:ln w="19050">
            <a:solidFill>
              <a:schemeClr val="tx1"/>
            </a:solidFill>
          </a:ln>
          <a:effectLst>
            <a:reflection blurRad="6350" stA="52000" endA="300" endPos="35000" dir="5400000" sy="-100000" algn="bl" rotWithShape="0"/>
          </a:effectLst>
        </p:spPr>
        <p:txBody>
          <a:bodyPr/>
          <a:lstStyle>
            <a:lvl1pPr>
              <a:defRPr lang="en-US" baseline="0" dirty="0">
                <a:solidFill>
                  <a:schemeClr val="tx1"/>
                </a:solidFill>
              </a:defRPr>
            </a:lvl1pPr>
          </a:lstStyle>
          <a:p>
            <a:pPr marL="0" lvl="0" indent="0"/>
            <a:r>
              <a:rPr lang="en-US" dirty="0"/>
              <a:t>Insert image or other media</a:t>
            </a:r>
          </a:p>
        </p:txBody>
      </p:sp>
    </p:spTree>
    <p:extLst>
      <p:ext uri="{BB962C8B-B14F-4D97-AF65-F5344CB8AC3E}">
        <p14:creationId xmlns:p14="http://schemas.microsoft.com/office/powerpoint/2010/main" val="2793526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rebuchet and Verdana-White-Text Content">
    <p:spTree>
      <p:nvGrpSpPr>
        <p:cNvPr id="1" name=""/>
        <p:cNvGrpSpPr/>
        <p:nvPr/>
      </p:nvGrpSpPr>
      <p:grpSpPr>
        <a:xfrm>
          <a:off x="0" y="0"/>
          <a:ext cx="0" cy="0"/>
          <a:chOff x="0" y="0"/>
          <a:chExt cx="0" cy="0"/>
        </a:xfrm>
      </p:grpSpPr>
      <p:pic>
        <p:nvPicPr>
          <p:cNvPr id="8" name="Picture 7" descr="&quot;&quot;"/>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37448" t="21953" r="38610" b="26798"/>
          <a:stretch/>
        </p:blipFill>
        <p:spPr>
          <a:xfrm>
            <a:off x="5348963" y="2562947"/>
            <a:ext cx="1340165" cy="3685453"/>
          </a:xfrm>
          <a:prstGeom prst="rect">
            <a:avLst/>
          </a:prstGeom>
        </p:spPr>
      </p:pic>
      <p:sp>
        <p:nvSpPr>
          <p:cNvPr id="4" name="Text Placeholder 4"/>
          <p:cNvSpPr>
            <a:spLocks noGrp="1"/>
          </p:cNvSpPr>
          <p:nvPr>
            <p:ph type="body" sz="quarter" idx="11" hasCustomPrompt="1"/>
          </p:nvPr>
        </p:nvSpPr>
        <p:spPr>
          <a:xfrm>
            <a:off x="406400" y="2915914"/>
            <a:ext cx="5142543" cy="2589451"/>
          </a:xfrm>
          <a:prstGeom prst="rect">
            <a:avLst/>
          </a:prstGeom>
        </p:spPr>
        <p:txBody>
          <a:bodyPr anchor="ctr"/>
          <a:lstStyle>
            <a:lvl1pPr marL="0" indent="0">
              <a:buNone/>
              <a:defRPr sz="60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YOUR MAIN IDEA</a:t>
            </a:r>
          </a:p>
        </p:txBody>
      </p:sp>
      <p:sp>
        <p:nvSpPr>
          <p:cNvPr id="7" name="Text Placeholder 6"/>
          <p:cNvSpPr>
            <a:spLocks noGrp="1"/>
          </p:cNvSpPr>
          <p:nvPr>
            <p:ph type="body" sz="quarter" idx="12" hasCustomPrompt="1"/>
          </p:nvPr>
        </p:nvSpPr>
        <p:spPr>
          <a:xfrm>
            <a:off x="6556248" y="1920240"/>
            <a:ext cx="5724144" cy="5001768"/>
          </a:xfrm>
          <a:prstGeom prst="rect">
            <a:avLst/>
          </a:prstGeom>
        </p:spPr>
        <p:txBody>
          <a:bodyPr/>
          <a:lstStyle>
            <a:lvl1pPr>
              <a:defRPr lang="en-US" sz="3600" baseline="0" smtClean="0">
                <a:solidFill>
                  <a:schemeClr val="tx1"/>
                </a:solidFill>
              </a:defRPr>
            </a:lvl1pPr>
            <a:lvl2pPr>
              <a:defRPr lang="en-US" sz="3200" baseline="0" smtClean="0">
                <a:solidFill>
                  <a:schemeClr val="tx1"/>
                </a:solidFill>
              </a:defRPr>
            </a:lvl2pPr>
            <a:lvl3pPr>
              <a:defRPr lang="en-US" sz="2800" smtClean="0">
                <a:solidFill>
                  <a:schemeClr val="tx1"/>
                </a:solidFill>
              </a:defRPr>
            </a:lvl3pPr>
            <a:lvl4pPr>
              <a:defRPr lang="en-US" sz="2400" smtClean="0">
                <a:solidFill>
                  <a:schemeClr val="tx1"/>
                </a:solidFill>
              </a:defRPr>
            </a:lvl4pPr>
            <a:lvl5pPr>
              <a:defRPr lang="en-US">
                <a:solidFill>
                  <a:schemeClr val="bg1"/>
                </a:solidFill>
              </a:defRPr>
            </a:lvl5pPr>
          </a:lstStyle>
          <a:p>
            <a:pPr lvl="0">
              <a:spcBef>
                <a:spcPts val="768"/>
              </a:spcBef>
              <a:buFont typeface="Arial" panose="020B0604020202020204" pitchFamily="34" charset="0"/>
              <a:buChar char="•"/>
            </a:pPr>
            <a:r>
              <a:rPr lang="en-US" dirty="0"/>
              <a:t>Click to edit text</a:t>
            </a:r>
          </a:p>
          <a:p>
            <a:pPr marL="800100" lvl="1" indent="-342900">
              <a:spcBef>
                <a:spcPts val="768"/>
              </a:spcBef>
              <a:buSzPct val="75000"/>
              <a:buFont typeface="Wingdings" panose="05000000000000000000" pitchFamily="2" charset="2"/>
              <a:buChar char="Ø"/>
            </a:pPr>
            <a:r>
              <a:rPr lang="en-US" dirty="0"/>
              <a:t>Second level</a:t>
            </a:r>
          </a:p>
          <a:p>
            <a:pPr marL="1200150" lvl="2" indent="-285750">
              <a:spcBef>
                <a:spcPts val="768"/>
              </a:spcBef>
              <a:buSzPct val="75000"/>
              <a:buFont typeface="Wingdings" panose="05000000000000000000" pitchFamily="2" charset="2"/>
              <a:buChar char="§"/>
            </a:pPr>
            <a:r>
              <a:rPr lang="en-US" dirty="0"/>
              <a:t>Third level</a:t>
            </a:r>
          </a:p>
          <a:p>
            <a:pPr marL="1481138" lvl="3" indent="-219075">
              <a:spcBef>
                <a:spcPts val="768"/>
              </a:spcBef>
              <a:buFont typeface="Arial" panose="020B0604020202020204" pitchFamily="34" charset="0"/>
              <a:buChar char="•"/>
            </a:pPr>
            <a:r>
              <a:rPr lang="en-US" dirty="0"/>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36767142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rebuchet-White-Text and Image Content">
    <p:spTree>
      <p:nvGrpSpPr>
        <p:cNvPr id="1" name=""/>
        <p:cNvGrpSpPr/>
        <p:nvPr/>
      </p:nvGrpSpPr>
      <p:grpSpPr>
        <a:xfrm>
          <a:off x="0" y="0"/>
          <a:ext cx="0" cy="0"/>
          <a:chOff x="0" y="0"/>
          <a:chExt cx="0" cy="0"/>
        </a:xfrm>
      </p:grpSpPr>
      <p:sp>
        <p:nvSpPr>
          <p:cNvPr id="4" name="Rectangle 3" descr="&quot;&quot;"/>
          <p:cNvSpPr/>
          <p:nvPr userDrawn="1"/>
        </p:nvSpPr>
        <p:spPr>
          <a:xfrm>
            <a:off x="-1" y="2616819"/>
            <a:ext cx="13004801" cy="3988201"/>
          </a:xfrm>
          <a:prstGeom prst="rect">
            <a:avLst/>
          </a:prstGeom>
          <a:gradFill flip="none" rotWithShape="1">
            <a:gsLst>
              <a:gs pos="0">
                <a:schemeClr val="tx2">
                  <a:lumMod val="60000"/>
                  <a:lumOff val="40000"/>
                </a:schemeClr>
              </a:gs>
              <a:gs pos="15000">
                <a:schemeClr val="tx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dirty="0"/>
          </a:p>
        </p:txBody>
      </p:sp>
      <p:sp>
        <p:nvSpPr>
          <p:cNvPr id="6" name="Text Placeholder 11"/>
          <p:cNvSpPr>
            <a:spLocks noGrp="1"/>
          </p:cNvSpPr>
          <p:nvPr>
            <p:ph type="body" sz="quarter" idx="13" hasCustomPrompt="1"/>
          </p:nvPr>
        </p:nvSpPr>
        <p:spPr>
          <a:xfrm>
            <a:off x="1701800" y="3389688"/>
            <a:ext cx="4955371" cy="2442463"/>
          </a:xfrm>
          <a:prstGeom prst="rect">
            <a:avLst/>
          </a:prstGeom>
        </p:spPr>
        <p:txBody>
          <a:bodyPr anchor="ctr"/>
          <a:lstStyle>
            <a:lvl1pPr marL="0" indent="0">
              <a:buNone/>
              <a:defRPr sz="6258" b="1">
                <a:solidFill>
                  <a:schemeClr val="tx1">
                    <a:lumMod val="50000"/>
                  </a:schemeClr>
                </a:solidFill>
                <a:latin typeface="+mj-lt"/>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en-US" sz="6258" dirty="0"/>
              <a:t>Insert Key Point Here</a:t>
            </a:r>
            <a:endParaRPr lang="en-US" dirty="0"/>
          </a:p>
        </p:txBody>
      </p:sp>
      <p:sp>
        <p:nvSpPr>
          <p:cNvPr id="5" name="Content Placeholder 4"/>
          <p:cNvSpPr>
            <a:spLocks noGrp="1"/>
          </p:cNvSpPr>
          <p:nvPr>
            <p:ph sz="quarter" idx="12" hasCustomPrompt="1"/>
          </p:nvPr>
        </p:nvSpPr>
        <p:spPr>
          <a:xfrm>
            <a:off x="7251555" y="2088221"/>
            <a:ext cx="4768427" cy="5045396"/>
          </a:xfrm>
          <a:prstGeom prst="roundRect">
            <a:avLst>
              <a:gd name="adj" fmla="val 13467"/>
            </a:avLst>
          </a:prstGeom>
          <a:solidFill>
            <a:schemeClr val="bg1"/>
          </a:solidFill>
          <a:ln w="38100">
            <a:solidFill>
              <a:schemeClr val="accent2"/>
            </a:solidFill>
          </a:ln>
          <a:effectLst>
            <a:glow rad="101600">
              <a:schemeClr val="accent2">
                <a:alpha val="60000"/>
              </a:schemeClr>
            </a:glow>
            <a:outerShdw blurRad="50800" dist="63500" dir="8100000" algn="tr" rotWithShape="0">
              <a:schemeClr val="tx1">
                <a:lumMod val="50000"/>
                <a:alpha val="60000"/>
              </a:schemeClr>
            </a:outerShdw>
          </a:effectLst>
        </p:spPr>
        <p:style>
          <a:lnRef idx="2">
            <a:schemeClr val="accent3"/>
          </a:lnRef>
          <a:fillRef idx="1">
            <a:schemeClr val="lt1"/>
          </a:fillRef>
          <a:effectRef idx="0">
            <a:schemeClr val="accent3"/>
          </a:effectRef>
          <a:fontRef idx="none"/>
        </p:style>
        <p:txBody>
          <a:bodyPr/>
          <a:lstStyle>
            <a:lvl1pPr marL="0" marR="0" indent="0" algn="ctr" defTabSz="1167033" rtl="0" eaLnBrk="1" fontAlgn="auto" latinLnBrk="0" hangingPunct="1">
              <a:lnSpc>
                <a:spcPct val="100000"/>
              </a:lnSpc>
              <a:spcBef>
                <a:spcPct val="20000"/>
              </a:spcBef>
              <a:spcAft>
                <a:spcPts val="0"/>
              </a:spcAft>
              <a:buClrTx/>
              <a:buSzTx/>
              <a:buFont typeface="Arial" pitchFamily="34" charset="0"/>
              <a:buNone/>
              <a:tabLst/>
              <a:defRPr sz="2844" b="1" i="1" baseline="0">
                <a:solidFill>
                  <a:schemeClr val="tx1">
                    <a:lumMod val="50000"/>
                  </a:schemeClr>
                </a:solidFill>
                <a:effectLst/>
              </a:defRPr>
            </a:lvl1pPr>
          </a:lstStyle>
          <a:p>
            <a:pPr lvl="0"/>
            <a:r>
              <a:rPr lang="en-US" dirty="0"/>
              <a:t>Click to add image or other media</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4226297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ebuchet-White-Text Only Content">
    <p:spTree>
      <p:nvGrpSpPr>
        <p:cNvPr id="1" name=""/>
        <p:cNvGrpSpPr/>
        <p:nvPr/>
      </p:nvGrpSpPr>
      <p:grpSpPr>
        <a:xfrm>
          <a:off x="0" y="0"/>
          <a:ext cx="0" cy="0"/>
          <a:chOff x="0" y="0"/>
          <a:chExt cx="0" cy="0"/>
        </a:xfrm>
      </p:grpSpPr>
      <p:sp>
        <p:nvSpPr>
          <p:cNvPr id="5" name="Rectangle 4" descr="&quot;&quot;"/>
          <p:cNvSpPr/>
          <p:nvPr userDrawn="1"/>
        </p:nvSpPr>
        <p:spPr>
          <a:xfrm>
            <a:off x="-1" y="2616819"/>
            <a:ext cx="13004801" cy="3988201"/>
          </a:xfrm>
          <a:prstGeom prst="rect">
            <a:avLst/>
          </a:prstGeom>
          <a:gradFill flip="none" rotWithShape="1">
            <a:gsLst>
              <a:gs pos="0">
                <a:schemeClr val="tx2">
                  <a:lumMod val="60000"/>
                  <a:lumOff val="40000"/>
                </a:schemeClr>
              </a:gs>
              <a:gs pos="15000">
                <a:schemeClr val="tx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dirty="0"/>
          </a:p>
        </p:txBody>
      </p:sp>
      <p:sp>
        <p:nvSpPr>
          <p:cNvPr id="11" name="Text Placeholder 11"/>
          <p:cNvSpPr>
            <a:spLocks noGrp="1"/>
          </p:cNvSpPr>
          <p:nvPr>
            <p:ph type="body" sz="quarter" idx="13" hasCustomPrompt="1"/>
          </p:nvPr>
        </p:nvSpPr>
        <p:spPr>
          <a:xfrm>
            <a:off x="1700784" y="3392424"/>
            <a:ext cx="4955371" cy="2442463"/>
          </a:xfrm>
          <a:prstGeom prst="rect">
            <a:avLst/>
          </a:prstGeom>
        </p:spPr>
        <p:txBody>
          <a:bodyPr anchor="ctr"/>
          <a:lstStyle>
            <a:lvl1pPr>
              <a:defRPr lang="en-US" sz="6258" b="1" dirty="0">
                <a:solidFill>
                  <a:schemeClr val="tx1">
                    <a:lumMod val="50000"/>
                  </a:schemeClr>
                </a:solidFill>
              </a:defRPr>
            </a:lvl1pPr>
          </a:lstStyle>
          <a:p>
            <a:pPr marL="0" lvl="0" indent="0">
              <a:buNone/>
            </a:pPr>
            <a:r>
              <a:rPr lang="en-US" sz="6258" dirty="0"/>
              <a:t>Insert Key Point Here</a:t>
            </a:r>
            <a:endParaRPr lang="en-US" dirty="0"/>
          </a:p>
        </p:txBody>
      </p:sp>
      <p:sp>
        <p:nvSpPr>
          <p:cNvPr id="10" name="Text Placeholder 9"/>
          <p:cNvSpPr>
            <a:spLocks noGrp="1"/>
          </p:cNvSpPr>
          <p:nvPr>
            <p:ph type="body" sz="quarter" idx="10" hasCustomPrompt="1"/>
          </p:nvPr>
        </p:nvSpPr>
        <p:spPr>
          <a:xfrm>
            <a:off x="6977459" y="1243133"/>
            <a:ext cx="5316617" cy="3987686"/>
          </a:xfrm>
          <a:prstGeom prst="roundRect">
            <a:avLst/>
          </a:prstGeom>
          <a:ln w="38100">
            <a:solidFill>
              <a:schemeClr val="accent2"/>
            </a:solidFill>
          </a:ln>
          <a:effectLst>
            <a:glow rad="101600">
              <a:schemeClr val="accent2">
                <a:alpha val="60000"/>
              </a:schemeClr>
            </a:glow>
            <a:outerShdw blurRad="50800" dist="63500" dir="8100000" algn="tr" rotWithShape="0">
              <a:schemeClr val="tx1">
                <a:lumMod val="50000"/>
                <a:alpha val="60000"/>
              </a:schemeClr>
            </a:outerShdw>
          </a:effectLst>
        </p:spPr>
        <p:style>
          <a:lnRef idx="2">
            <a:schemeClr val="accent1"/>
          </a:lnRef>
          <a:fillRef idx="1">
            <a:schemeClr val="lt1"/>
          </a:fillRef>
          <a:effectRef idx="0">
            <a:schemeClr val="accent1"/>
          </a:effectRef>
          <a:fontRef idx="none"/>
        </p:style>
        <p:txBody>
          <a:bodyPr anchor="ctr"/>
          <a:lstStyle>
            <a:lvl1pPr marL="404137" indent="-404137">
              <a:buSzPct val="100000"/>
              <a:buFont typeface="Arial" panose="020B0604020202020204" pitchFamily="34" charset="0"/>
              <a:buChar char="•"/>
              <a:defRPr sz="4400">
                <a:solidFill>
                  <a:schemeClr val="tx1"/>
                </a:solidFill>
              </a:defRPr>
            </a:lvl1pPr>
          </a:lstStyle>
          <a:p>
            <a:pPr lvl="0"/>
            <a:r>
              <a:rPr lang="en-US" dirty="0"/>
              <a:t>Insert supporting text here</a:t>
            </a:r>
          </a:p>
        </p:txBody>
      </p:sp>
      <p:sp>
        <p:nvSpPr>
          <p:cNvPr id="6" name="Slide Number Placeholder 5"/>
          <p:cNvSpPr>
            <a:spLocks noGrp="1"/>
          </p:cNvSpPr>
          <p:nvPr>
            <p:ph type="sldNum" sz="quarter" idx="14"/>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8190013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rebuchet-White-Text and Media Content">
    <p:spTree>
      <p:nvGrpSpPr>
        <p:cNvPr id="1" name=""/>
        <p:cNvGrpSpPr/>
        <p:nvPr/>
      </p:nvGrpSpPr>
      <p:grpSpPr>
        <a:xfrm>
          <a:off x="0" y="0"/>
          <a:ext cx="0" cy="0"/>
          <a:chOff x="0" y="0"/>
          <a:chExt cx="0" cy="0"/>
        </a:xfrm>
      </p:grpSpPr>
      <p:sp>
        <p:nvSpPr>
          <p:cNvPr id="5" name="Rectangle 4" descr="&quot;&quot;"/>
          <p:cNvSpPr/>
          <p:nvPr userDrawn="1"/>
        </p:nvSpPr>
        <p:spPr>
          <a:xfrm>
            <a:off x="2006600" y="6850723"/>
            <a:ext cx="10998201" cy="1145362"/>
          </a:xfrm>
          <a:prstGeom prst="rect">
            <a:avLst/>
          </a:prstGeom>
          <a:gradFill flip="none" rotWithShape="1">
            <a:gsLst>
              <a:gs pos="39000">
                <a:schemeClr val="accent2">
                  <a:lumMod val="90000"/>
                  <a:lumOff val="10000"/>
                </a:schemeClr>
              </a:gs>
              <a:gs pos="6000">
                <a:schemeClr val="accent2">
                  <a:lumMod val="97000"/>
                  <a:lumOff val="3000"/>
                </a:schemeClr>
              </a:gs>
              <a:gs pos="100000">
                <a:schemeClr val="accent2">
                  <a:lumMod val="97000"/>
                  <a:lumOff val="3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buFont typeface="Calibri" pitchFamily="34" charset="0"/>
              <a:buNone/>
            </a:pPr>
            <a:endParaRPr lang="en-US" sz="4551" dirty="0">
              <a:solidFill>
                <a:schemeClr val="tx1">
                  <a:lumMod val="75000"/>
                  <a:lumOff val="25000"/>
                </a:schemeClr>
              </a:solidFill>
            </a:endParaRPr>
          </a:p>
        </p:txBody>
      </p:sp>
      <p:sp>
        <p:nvSpPr>
          <p:cNvPr id="6" name="Rectangle 5" descr="&quot;&quot;"/>
          <p:cNvSpPr/>
          <p:nvPr userDrawn="1"/>
        </p:nvSpPr>
        <p:spPr>
          <a:xfrm>
            <a:off x="2006600" y="4653115"/>
            <a:ext cx="10998201" cy="1145362"/>
          </a:xfrm>
          <a:prstGeom prst="rect">
            <a:avLst/>
          </a:prstGeom>
          <a:gradFill flip="none" rotWithShape="1">
            <a:gsLst>
              <a:gs pos="39000">
                <a:schemeClr val="accent2">
                  <a:lumMod val="90000"/>
                  <a:lumOff val="10000"/>
                </a:schemeClr>
              </a:gs>
              <a:gs pos="6000">
                <a:schemeClr val="accent2">
                  <a:lumMod val="97000"/>
                  <a:lumOff val="3000"/>
                </a:schemeClr>
              </a:gs>
              <a:gs pos="100000">
                <a:schemeClr val="accent2">
                  <a:lumMod val="97000"/>
                  <a:lumOff val="3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buFont typeface="Calibri" pitchFamily="34" charset="0"/>
              <a:buNone/>
            </a:pPr>
            <a:endParaRPr lang="en-US" sz="4551" dirty="0">
              <a:solidFill>
                <a:schemeClr val="tx1">
                  <a:lumMod val="75000"/>
                  <a:lumOff val="25000"/>
                </a:schemeClr>
              </a:solidFill>
            </a:endParaRPr>
          </a:p>
        </p:txBody>
      </p:sp>
      <p:sp>
        <p:nvSpPr>
          <p:cNvPr id="7" name="Rectangle 6" descr="&quot;&quot;"/>
          <p:cNvSpPr/>
          <p:nvPr userDrawn="1"/>
        </p:nvSpPr>
        <p:spPr>
          <a:xfrm>
            <a:off x="2006600" y="2441448"/>
            <a:ext cx="10998201" cy="1145362"/>
          </a:xfrm>
          <a:prstGeom prst="rect">
            <a:avLst/>
          </a:prstGeom>
          <a:gradFill flip="none" rotWithShape="1">
            <a:gsLst>
              <a:gs pos="39000">
                <a:schemeClr val="accent2">
                  <a:lumMod val="90000"/>
                  <a:lumOff val="10000"/>
                </a:schemeClr>
              </a:gs>
              <a:gs pos="6000">
                <a:schemeClr val="accent2">
                  <a:lumMod val="97000"/>
                  <a:lumOff val="3000"/>
                </a:schemeClr>
              </a:gs>
              <a:gs pos="100000">
                <a:schemeClr val="accent2">
                  <a:lumMod val="97000"/>
                  <a:lumOff val="3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buFont typeface="Calibri" pitchFamily="34" charset="0"/>
              <a:buNone/>
            </a:pPr>
            <a:endParaRPr lang="en-US" sz="4551" dirty="0">
              <a:solidFill>
                <a:schemeClr val="tx1">
                  <a:lumMod val="75000"/>
                  <a:lumOff val="25000"/>
                </a:schemeClr>
              </a:solidFill>
            </a:endParaRPr>
          </a:p>
        </p:txBody>
      </p:sp>
      <p:sp>
        <p:nvSpPr>
          <p:cNvPr id="12" name="Text Placeholder 7"/>
          <p:cNvSpPr>
            <a:spLocks noGrp="1"/>
          </p:cNvSpPr>
          <p:nvPr>
            <p:ph type="body" sz="quarter" idx="15" hasCustomPrompt="1"/>
          </p:nvPr>
        </p:nvSpPr>
        <p:spPr>
          <a:xfrm>
            <a:off x="896112" y="228600"/>
            <a:ext cx="11219688" cy="1161288"/>
          </a:xfrm>
          <a:prstGeom prst="rect">
            <a:avLst/>
          </a:prstGeom>
        </p:spPr>
        <p:txBody>
          <a:bodyPr vert="horz" lIns="91440" tIns="45720" rIns="91440" bIns="45720" rtlCol="0" anchor="ctr">
            <a:normAutofit/>
          </a:bodyPr>
          <a:lstStyle>
            <a:lvl1pPr>
              <a:defRPr lang="en-US" sz="6000" b="1" i="1" u="none" baseline="0" dirty="0">
                <a:solidFill>
                  <a:schemeClr val="tx1"/>
                </a:solidFill>
                <a:latin typeface="+mj-lt"/>
                <a:ea typeface="+mj-ea"/>
                <a:cs typeface="+mj-cs"/>
              </a:defRPr>
            </a:lvl1pPr>
          </a:lstStyle>
          <a:p>
            <a:pPr lvl="0" algn="ctr">
              <a:spcBef>
                <a:spcPct val="0"/>
              </a:spcBef>
            </a:pPr>
            <a:r>
              <a:rPr lang="en-US" dirty="0"/>
              <a:t>List 3 Main Concerns</a:t>
            </a:r>
          </a:p>
        </p:txBody>
      </p:sp>
      <p:sp>
        <p:nvSpPr>
          <p:cNvPr id="29" name="Content Placeholder 28"/>
          <p:cNvSpPr>
            <a:spLocks noGrp="1"/>
          </p:cNvSpPr>
          <p:nvPr>
            <p:ph sz="quarter" idx="25" hasCustomPrompt="1"/>
          </p:nvPr>
        </p:nvSpPr>
        <p:spPr>
          <a:xfrm>
            <a:off x="896112" y="2067725"/>
            <a:ext cx="2880360" cy="1892808"/>
          </a:xfrm>
          <a:prstGeom prst="ellipse">
            <a:avLst/>
          </a:prstGeom>
          <a:solidFill>
            <a:schemeClr val="bg1"/>
          </a:solidFill>
          <a:ln w="38100">
            <a:solidFill>
              <a:schemeClr val="accent2"/>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844" i="1" baseline="0" dirty="0">
                <a:solidFill>
                  <a:schemeClr val="tx1"/>
                </a:solidFill>
                <a:effectLst/>
              </a:defRPr>
            </a:lvl1pPr>
          </a:lstStyle>
          <a:p>
            <a:pPr marL="0" lvl="0" indent="0" algn="ctr">
              <a:buNone/>
            </a:pPr>
            <a:r>
              <a:rPr lang="en-US" dirty="0"/>
              <a:t>Click to add image</a:t>
            </a:r>
          </a:p>
        </p:txBody>
      </p:sp>
      <p:sp>
        <p:nvSpPr>
          <p:cNvPr id="21" name="Text Placeholder 20"/>
          <p:cNvSpPr>
            <a:spLocks noGrp="1"/>
          </p:cNvSpPr>
          <p:nvPr>
            <p:ph type="body" sz="quarter" idx="20" hasCustomPrompt="1"/>
          </p:nvPr>
        </p:nvSpPr>
        <p:spPr>
          <a:xfrm>
            <a:off x="4214812" y="2414016"/>
            <a:ext cx="8805672" cy="1197864"/>
          </a:xfrm>
          <a:prstGeom prst="rect">
            <a:avLst/>
          </a:prstGeom>
        </p:spPr>
        <p:txBody>
          <a:bodyPr anchor="ctr"/>
          <a:lstStyle>
            <a:lvl1pPr>
              <a:defRPr lang="en-US" sz="4400" dirty="0">
                <a:solidFill>
                  <a:schemeClr val="tx1">
                    <a:lumMod val="50000"/>
                  </a:schemeClr>
                </a:solidFill>
              </a:defRPr>
            </a:lvl1pPr>
          </a:lstStyle>
          <a:p>
            <a:pPr marL="571500" lvl="0" indent="-571500">
              <a:buFont typeface="Calibri" panose="020F0502020204030204" pitchFamily="34" charset="0"/>
              <a:buChar char="→"/>
            </a:pPr>
            <a:r>
              <a:rPr lang="en-US" dirty="0"/>
              <a:t>Click to add text</a:t>
            </a:r>
          </a:p>
        </p:txBody>
      </p:sp>
      <p:sp>
        <p:nvSpPr>
          <p:cNvPr id="30" name="Content Placeholder 28"/>
          <p:cNvSpPr>
            <a:spLocks noGrp="1"/>
          </p:cNvSpPr>
          <p:nvPr>
            <p:ph sz="quarter" idx="26" hasCustomPrompt="1"/>
          </p:nvPr>
        </p:nvSpPr>
        <p:spPr>
          <a:xfrm>
            <a:off x="891032" y="4279392"/>
            <a:ext cx="2880360" cy="1892808"/>
          </a:xfrm>
          <a:prstGeom prst="ellipse">
            <a:avLst/>
          </a:prstGeom>
          <a:solidFill>
            <a:schemeClr val="bg1"/>
          </a:solidFill>
          <a:ln w="38100">
            <a:solidFill>
              <a:schemeClr val="accent2"/>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844" i="1" baseline="0" dirty="0">
                <a:solidFill>
                  <a:schemeClr val="tx1"/>
                </a:solidFill>
                <a:effectLst/>
              </a:defRPr>
            </a:lvl1pPr>
          </a:lstStyle>
          <a:p>
            <a:pPr marL="0" lvl="0" indent="0" algn="ctr">
              <a:buNone/>
            </a:pPr>
            <a:r>
              <a:rPr lang="en-US" dirty="0"/>
              <a:t>Click to add image</a:t>
            </a:r>
          </a:p>
        </p:txBody>
      </p:sp>
      <p:sp>
        <p:nvSpPr>
          <p:cNvPr id="23" name="Text Placeholder 22"/>
          <p:cNvSpPr>
            <a:spLocks noGrp="1"/>
          </p:cNvSpPr>
          <p:nvPr>
            <p:ph type="body" sz="quarter" idx="21" hasCustomPrompt="1"/>
          </p:nvPr>
        </p:nvSpPr>
        <p:spPr>
          <a:xfrm>
            <a:off x="4214812" y="4626864"/>
            <a:ext cx="8805672" cy="1197864"/>
          </a:xfrm>
          <a:prstGeom prst="rect">
            <a:avLst/>
          </a:prstGeom>
        </p:spPr>
        <p:txBody>
          <a:bodyPr anchor="ctr"/>
          <a:lstStyle>
            <a:lvl1pPr>
              <a:defRPr lang="en-US" sz="4400" dirty="0">
                <a:solidFill>
                  <a:schemeClr val="tx1">
                    <a:lumMod val="50000"/>
                  </a:schemeClr>
                </a:solidFill>
              </a:defRPr>
            </a:lvl1pPr>
          </a:lstStyle>
          <a:p>
            <a:pPr marL="571500" lvl="0" indent="-571500">
              <a:buFont typeface="Calibri" panose="020F0502020204030204" pitchFamily="34" charset="0"/>
              <a:buChar char="→"/>
            </a:pPr>
            <a:r>
              <a:rPr lang="en-US" dirty="0"/>
              <a:t>Click to add text</a:t>
            </a:r>
          </a:p>
        </p:txBody>
      </p:sp>
      <p:sp>
        <p:nvSpPr>
          <p:cNvPr id="31" name="Content Placeholder 28"/>
          <p:cNvSpPr>
            <a:spLocks noGrp="1"/>
          </p:cNvSpPr>
          <p:nvPr>
            <p:ph sz="quarter" idx="27" hasCustomPrompt="1"/>
          </p:nvPr>
        </p:nvSpPr>
        <p:spPr>
          <a:xfrm>
            <a:off x="891032" y="6477000"/>
            <a:ext cx="2880360" cy="1892808"/>
          </a:xfrm>
          <a:prstGeom prst="ellipse">
            <a:avLst/>
          </a:prstGeom>
          <a:solidFill>
            <a:schemeClr val="bg1"/>
          </a:solidFill>
          <a:ln w="38100">
            <a:solidFill>
              <a:schemeClr val="accent2"/>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844" i="1" baseline="0" dirty="0">
                <a:solidFill>
                  <a:schemeClr val="tx1"/>
                </a:solidFill>
                <a:effectLst/>
              </a:defRPr>
            </a:lvl1pPr>
          </a:lstStyle>
          <a:p>
            <a:pPr marL="0" lvl="0" indent="0" algn="ctr">
              <a:buNone/>
            </a:pPr>
            <a:r>
              <a:rPr lang="en-US" dirty="0"/>
              <a:t>Click to add image</a:t>
            </a:r>
          </a:p>
        </p:txBody>
      </p:sp>
      <p:sp>
        <p:nvSpPr>
          <p:cNvPr id="4" name="Text Placeholder 3"/>
          <p:cNvSpPr>
            <a:spLocks noGrp="1"/>
          </p:cNvSpPr>
          <p:nvPr>
            <p:ph type="body" sz="quarter" idx="19" hasCustomPrompt="1"/>
          </p:nvPr>
        </p:nvSpPr>
        <p:spPr>
          <a:xfrm>
            <a:off x="4214812" y="6824472"/>
            <a:ext cx="8805672" cy="1197864"/>
          </a:xfrm>
          <a:prstGeom prst="rect">
            <a:avLst/>
          </a:prstGeom>
        </p:spPr>
        <p:txBody>
          <a:bodyPr anchor="ctr"/>
          <a:lstStyle>
            <a:lvl1pPr marL="571500" indent="-571500">
              <a:buFont typeface="Calibri" panose="020F0502020204030204" pitchFamily="34" charset="0"/>
              <a:buChar char="→"/>
              <a:defRPr sz="4400">
                <a:solidFill>
                  <a:schemeClr val="tx1">
                    <a:lumMod val="50000"/>
                  </a:schemeClr>
                </a:solidFill>
              </a:defRPr>
            </a:lvl1pPr>
          </a:lstStyle>
          <a:p>
            <a:pPr lvl="0"/>
            <a:r>
              <a:rPr lang="en-US" dirty="0"/>
              <a:t>Click to add text</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29600092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rebuchet-White-Text and Media">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555625" y="675355"/>
            <a:ext cx="5418326" cy="7690104"/>
          </a:xfrm>
          <a:prstGeom prst="rect">
            <a:avLst/>
          </a:prstGeom>
        </p:spPr>
        <p:txBody>
          <a:bodyPr anchor="ctr"/>
          <a:lstStyle>
            <a:lvl1pPr marL="0" indent="0">
              <a:defRPr sz="5400" b="0" baseline="0">
                <a:solidFill>
                  <a:schemeClr val="tx1"/>
                </a:solidFill>
              </a:defRPr>
            </a:lvl1pPr>
          </a:lstStyle>
          <a:p>
            <a:pPr lvl="0"/>
            <a:r>
              <a:rPr lang="en-US" dirty="0"/>
              <a:t>Click to enter a relevant quote</a:t>
            </a:r>
          </a:p>
        </p:txBody>
      </p:sp>
      <p:sp>
        <p:nvSpPr>
          <p:cNvPr id="7" name="Content Placeholder 5"/>
          <p:cNvSpPr>
            <a:spLocks noGrp="1"/>
          </p:cNvSpPr>
          <p:nvPr>
            <p:ph sz="quarter" idx="11" hasCustomPrompt="1"/>
          </p:nvPr>
        </p:nvSpPr>
        <p:spPr>
          <a:xfrm>
            <a:off x="6377344" y="0"/>
            <a:ext cx="6177280" cy="9040814"/>
          </a:xfrm>
          <a:prstGeom prst="roundRect">
            <a:avLst>
              <a:gd name="adj" fmla="val 2517"/>
            </a:avLst>
          </a:prstGeom>
          <a:solidFill>
            <a:schemeClr val="tx2">
              <a:lumMod val="20000"/>
              <a:lumOff val="80000"/>
            </a:schemeClr>
          </a:solidFill>
          <a:effectLst>
            <a:outerShdw blurRad="50800" dist="63500" dir="8100000" algn="tr" rotWithShape="0">
              <a:schemeClr val="tx1">
                <a:lumMod val="50000"/>
                <a:alpha val="60000"/>
              </a:schemeClr>
            </a:outerShdw>
            <a:reflection blurRad="6350" stA="52000" endA="300" endPos="35000" dir="5400000" sy="-100000" algn="bl" rotWithShape="0"/>
          </a:effectLst>
        </p:spPr>
        <p:txBody>
          <a:bodyPr anchor="ctr"/>
          <a:lstStyle>
            <a:lvl1pPr algn="ctr">
              <a:buNone/>
              <a:defRPr sz="8000" b="1" i="1" baseline="0">
                <a:solidFill>
                  <a:schemeClr val="tx1"/>
                </a:solidFill>
              </a:defRPr>
            </a:lvl1pPr>
          </a:lstStyle>
          <a:p>
            <a:pPr lvl="0"/>
            <a:r>
              <a:rPr lang="en-US" sz="2844" b="1" i="1" dirty="0"/>
              <a:t>Click to insert image</a:t>
            </a:r>
            <a:endParaRPr lang="en-US" dirty="0"/>
          </a:p>
        </p:txBody>
      </p:sp>
      <p:sp>
        <p:nvSpPr>
          <p:cNvPr id="5" name="Slide Number Placeholder 4"/>
          <p:cNvSpPr>
            <a:spLocks noGrp="1"/>
          </p:cNvSpPr>
          <p:nvPr>
            <p:ph type="sldNum" sz="quarter" idx="12"/>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11447396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rebuchet-White-Text and Images">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896112" y="914400"/>
            <a:ext cx="11219688" cy="1161288"/>
          </a:xfrm>
          <a:prstGeom prst="rect">
            <a:avLst/>
          </a:prstGeom>
        </p:spPr>
        <p:txBody>
          <a:bodyPr vert="horz" lIns="91440" tIns="45720" rIns="91440" bIns="45720" rtlCol="0" anchor="ctr">
            <a:normAutofit/>
          </a:bodyPr>
          <a:lstStyle>
            <a:lvl1pPr>
              <a:defRPr lang="en-US" sz="6000" b="1" i="1" u="none" baseline="0" dirty="0">
                <a:solidFill>
                  <a:schemeClr val="tx1"/>
                </a:solidFill>
                <a:latin typeface="+mj-lt"/>
                <a:ea typeface="+mj-ea"/>
                <a:cs typeface="+mj-cs"/>
              </a:defRPr>
            </a:lvl1pPr>
          </a:lstStyle>
          <a:p>
            <a:pPr lvl="0" algn="ctr">
              <a:spcBef>
                <a:spcPct val="0"/>
              </a:spcBef>
            </a:pPr>
            <a:r>
              <a:rPr lang="en-US" dirty="0"/>
              <a:t>Click to edit title</a:t>
            </a:r>
          </a:p>
        </p:txBody>
      </p:sp>
      <p:sp>
        <p:nvSpPr>
          <p:cNvPr id="5" name="Content Placeholder 4"/>
          <p:cNvSpPr>
            <a:spLocks noGrp="1"/>
          </p:cNvSpPr>
          <p:nvPr>
            <p:ph sz="quarter" idx="11" hasCustomPrompt="1"/>
          </p:nvPr>
        </p:nvSpPr>
        <p:spPr>
          <a:xfrm>
            <a:off x="525056" y="2441448"/>
            <a:ext cx="6345259" cy="5224498"/>
          </a:xfrm>
          <a:prstGeom prst="roundRect">
            <a:avLst>
              <a:gd name="adj" fmla="val 7126"/>
            </a:avLst>
          </a:prstGeom>
          <a:ln>
            <a:solidFill>
              <a:schemeClr val="accent2"/>
            </a:solidFill>
          </a:ln>
          <a:effectLst>
            <a:glow rad="63500">
              <a:schemeClr val="accent2">
                <a:alpha val="40000"/>
              </a:schemeClr>
            </a:glow>
            <a:outerShdw blurRad="50800" dist="63500" dir="8100000" algn="tr" rotWithShape="0">
              <a:schemeClr val="tx1">
                <a:lumMod val="50000"/>
                <a:alpha val="60000"/>
              </a:schemeClr>
            </a:outerShdw>
          </a:effectLst>
        </p:spPr>
        <p:style>
          <a:lnRef idx="2">
            <a:schemeClr val="accent6"/>
          </a:lnRef>
          <a:fillRef idx="1">
            <a:schemeClr val="lt1"/>
          </a:fillRef>
          <a:effectRef idx="0">
            <a:schemeClr val="accent6"/>
          </a:effectRef>
          <a:fontRef idx="none"/>
        </p:style>
        <p:txBody>
          <a:bodyPr/>
          <a:lstStyle>
            <a:lvl1pPr>
              <a:defRPr lang="en-US" sz="2844" b="1" i="1" dirty="0"/>
            </a:lvl1pPr>
          </a:lstStyle>
          <a:p>
            <a:pPr lvl="0" algn="ctr">
              <a:buNone/>
            </a:pPr>
            <a:r>
              <a:rPr lang="en-US" sz="2844" i="1" dirty="0"/>
              <a:t>Insert image or Clip Art</a:t>
            </a:r>
            <a:endParaRPr lang="en-US" dirty="0"/>
          </a:p>
        </p:txBody>
      </p:sp>
      <p:sp>
        <p:nvSpPr>
          <p:cNvPr id="4" name="Text Placeholder 3"/>
          <p:cNvSpPr>
            <a:spLocks noGrp="1"/>
          </p:cNvSpPr>
          <p:nvPr>
            <p:ph type="body" sz="quarter" idx="16"/>
          </p:nvPr>
        </p:nvSpPr>
        <p:spPr>
          <a:xfrm>
            <a:off x="7264400" y="2441448"/>
            <a:ext cx="5257800" cy="5224498"/>
          </a:xfrm>
          <a:prstGeom prst="rect">
            <a:avLst/>
          </a:prstGeom>
        </p:spPr>
        <p:txBody>
          <a:bodyPr/>
          <a:lstStyle>
            <a:lvl1pPr>
              <a:defRPr lang="en-US" sz="3600" baseline="0" smtClean="0">
                <a:solidFill>
                  <a:schemeClr val="tx1"/>
                </a:solidFill>
              </a:defRPr>
            </a:lvl1pPr>
            <a:lvl2pPr>
              <a:defRPr lang="en-US" sz="3200" baseline="0" smtClean="0">
                <a:solidFill>
                  <a:schemeClr val="tx1"/>
                </a:solidFill>
              </a:defRPr>
            </a:lvl2pPr>
            <a:lvl3pPr>
              <a:defRPr lang="en-US" sz="2800" smtClean="0">
                <a:solidFill>
                  <a:schemeClr val="tx1"/>
                </a:solidFill>
              </a:defRPr>
            </a:lvl3pPr>
            <a:lvl4pPr>
              <a:defRPr lang="en-US" sz="2400" smtClean="0">
                <a:solidFill>
                  <a:schemeClr val="tx1"/>
                </a:solidFill>
              </a:defRPr>
            </a:lvl4pPr>
            <a:lvl5pPr>
              <a:defRPr lang="en-US">
                <a:solidFill>
                  <a:schemeClr val="bg1"/>
                </a:solidFill>
              </a:defRPr>
            </a:lvl5pPr>
          </a:lstStyle>
          <a:p>
            <a:pPr lvl="0">
              <a:spcBef>
                <a:spcPts val="768"/>
              </a:spcBef>
              <a:buFont typeface="Arial" panose="020B0604020202020204" pitchFamily="34" charset="0"/>
              <a:buChar char="•"/>
            </a:pPr>
            <a:r>
              <a:rPr lang="en-US" dirty="0"/>
              <a:t>Click to edit Master text styles</a:t>
            </a:r>
          </a:p>
          <a:p>
            <a:pPr marL="800100" lvl="1" indent="-342900">
              <a:spcBef>
                <a:spcPts val="768"/>
              </a:spcBef>
              <a:buSzPct val="75000"/>
              <a:buFont typeface="Wingdings" panose="05000000000000000000" pitchFamily="2" charset="2"/>
              <a:buChar char="Ø"/>
            </a:pPr>
            <a:r>
              <a:rPr lang="en-US" dirty="0"/>
              <a:t>Second level</a:t>
            </a:r>
          </a:p>
          <a:p>
            <a:pPr marL="1200150" lvl="2" indent="-285750">
              <a:spcBef>
                <a:spcPts val="768"/>
              </a:spcBef>
              <a:buSzPct val="75000"/>
              <a:buFont typeface="Wingdings" panose="05000000000000000000" pitchFamily="2" charset="2"/>
              <a:buChar char="§"/>
            </a:pPr>
            <a:r>
              <a:rPr lang="en-US" dirty="0"/>
              <a:t>Third level</a:t>
            </a:r>
          </a:p>
          <a:p>
            <a:pPr marL="1481138" lvl="3" indent="-219075">
              <a:spcBef>
                <a:spcPts val="768"/>
              </a:spcBef>
              <a:buFont typeface="Arial" panose="020B0604020202020204" pitchFamily="34" charset="0"/>
              <a:buChar char="•"/>
            </a:pPr>
            <a:r>
              <a:rPr lang="en-US" dirty="0"/>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3618056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rebuchet-White-Contact Info">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914400"/>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Contact Info</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sp>
        <p:nvSpPr>
          <p:cNvPr id="11" name="Text Placeholder 10"/>
          <p:cNvSpPr>
            <a:spLocks noGrp="1"/>
          </p:cNvSpPr>
          <p:nvPr>
            <p:ph type="body" sz="quarter" idx="12" hasCustomPrompt="1"/>
          </p:nvPr>
        </p:nvSpPr>
        <p:spPr>
          <a:xfrm>
            <a:off x="635000" y="3048000"/>
            <a:ext cx="11734800" cy="3657600"/>
          </a:xfrm>
          <a:prstGeom prst="rect">
            <a:avLst/>
          </a:prstGeom>
        </p:spPr>
        <p:txBody>
          <a:bodyPr anchor="ctr"/>
          <a:lstStyle>
            <a:lvl1pPr algn="ctr">
              <a:spcBef>
                <a:spcPts val="0"/>
              </a:spcBef>
              <a:defRPr sz="3600" b="0" baseline="0">
                <a:solidFill>
                  <a:schemeClr val="tx1"/>
                </a:solidFill>
              </a:defRPr>
            </a:lvl1pPr>
          </a:lstStyle>
          <a:p>
            <a:pPr lvl="0"/>
            <a:r>
              <a:rPr lang="en-US" b="1" dirty="0"/>
              <a:t>Contact Name #1 (required)</a:t>
            </a:r>
          </a:p>
          <a:p>
            <a:pPr lvl="0"/>
            <a:r>
              <a:rPr lang="en-US" b="0" dirty="0"/>
              <a:t>Position</a:t>
            </a:r>
          </a:p>
          <a:p>
            <a:pPr lvl="0"/>
            <a:r>
              <a:rPr lang="en-US" b="0" dirty="0"/>
              <a:t>Email address</a:t>
            </a:r>
          </a:p>
          <a:p>
            <a:pPr lvl="0"/>
            <a:endParaRPr lang="en-US" b="0" dirty="0"/>
          </a:p>
          <a:p>
            <a:pPr lvl="0"/>
            <a:r>
              <a:rPr lang="en-US" b="1" dirty="0"/>
              <a:t>Contact Name #2 (optional)</a:t>
            </a:r>
          </a:p>
          <a:p>
            <a:pPr lvl="0"/>
            <a:r>
              <a:rPr lang="en-US" b="0" dirty="0"/>
              <a:t>Position</a:t>
            </a:r>
          </a:p>
          <a:p>
            <a:pPr lvl="0"/>
            <a:r>
              <a:rPr lang="en-US" b="0" dirty="0"/>
              <a:t>Email address</a:t>
            </a:r>
            <a:endParaRPr lang="en-US" dirty="0"/>
          </a:p>
        </p:txBody>
      </p:sp>
    </p:spTree>
    <p:extLst>
      <p:ext uri="{BB962C8B-B14F-4D97-AF65-F5344CB8AC3E}">
        <p14:creationId xmlns:p14="http://schemas.microsoft.com/office/powerpoint/2010/main" val="3635555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ebuchet-Gray Mission Slide">
    <p:spTree>
      <p:nvGrpSpPr>
        <p:cNvPr id="1" name=""/>
        <p:cNvGrpSpPr/>
        <p:nvPr/>
      </p:nvGrpSpPr>
      <p:grpSpPr>
        <a:xfrm>
          <a:off x="0" y="0"/>
          <a:ext cx="0" cy="0"/>
          <a:chOff x="0" y="0"/>
          <a:chExt cx="0" cy="0"/>
        </a:xfrm>
      </p:grpSpPr>
      <p:sp>
        <p:nvSpPr>
          <p:cNvPr id="6" name="TextBox 5"/>
          <p:cNvSpPr txBox="1"/>
          <p:nvPr userDrawn="1"/>
        </p:nvSpPr>
        <p:spPr>
          <a:xfrm>
            <a:off x="893762" y="914400"/>
            <a:ext cx="10896600" cy="1107996"/>
          </a:xfrm>
          <a:prstGeom prst="rect">
            <a:avLst/>
          </a:prstGeom>
          <a:noFill/>
        </p:spPr>
        <p:txBody>
          <a:bodyPr wrap="square" rtlCol="0" anchor="ctr">
            <a:spAutoFit/>
          </a:bodyPr>
          <a:lstStyle/>
          <a:p>
            <a:r>
              <a:rPr lang="en-US" sz="6600" b="1" i="1" dirty="0">
                <a:solidFill>
                  <a:schemeClr val="bg1"/>
                </a:solidFill>
              </a:rPr>
              <a:t>Our Mission</a:t>
            </a:r>
          </a:p>
        </p:txBody>
      </p:sp>
      <p:sp>
        <p:nvSpPr>
          <p:cNvPr id="5" name="TextBox 4"/>
          <p:cNvSpPr txBox="1"/>
          <p:nvPr userDrawn="1"/>
        </p:nvSpPr>
        <p:spPr>
          <a:xfrm>
            <a:off x="893762" y="2891641"/>
            <a:ext cx="11217275" cy="3970318"/>
          </a:xfrm>
          <a:prstGeom prst="rect">
            <a:avLst/>
          </a:prstGeom>
          <a:noFill/>
        </p:spPr>
        <p:txBody>
          <a:bodyPr wrap="square" rtlCol="0" anchor="ctr">
            <a:spAutoFit/>
          </a:bodyPr>
          <a:lstStyle/>
          <a:p>
            <a:pPr marL="0" marR="0" lvl="0" indent="0" algn="ctr" defTabSz="584200" rtl="0" eaLnBrk="1" fontAlgn="base" latinLnBrk="0" hangingPunct="0">
              <a:lnSpc>
                <a:spcPct val="100000"/>
              </a:lnSpc>
              <a:spcBef>
                <a:spcPct val="0"/>
              </a:spcBef>
              <a:spcAft>
                <a:spcPct val="0"/>
              </a:spcAft>
              <a:buClrTx/>
              <a:buSzTx/>
              <a:buFontTx/>
              <a:buNone/>
              <a:tabLst/>
              <a:defRPr/>
            </a:pPr>
            <a:r>
              <a:rPr lang="en-US" sz="6000" b="1" dirty="0">
                <a:solidFill>
                  <a:schemeClr val="bg1"/>
                </a:solidFill>
              </a:rPr>
              <a:t>Improving</a:t>
            </a:r>
            <a:r>
              <a:rPr lang="en-US" sz="6000" b="0" dirty="0">
                <a:solidFill>
                  <a:schemeClr val="bg1"/>
                </a:solidFill>
              </a:rPr>
              <a:t> </a:t>
            </a:r>
            <a:r>
              <a:rPr lang="en-US" sz="5400" b="0" dirty="0">
                <a:solidFill>
                  <a:schemeClr val="bg1"/>
                </a:solidFill>
              </a:rPr>
              <a:t>health care access and outcomes for the </a:t>
            </a:r>
            <a:r>
              <a:rPr lang="en-US" sz="6000" b="1" dirty="0">
                <a:solidFill>
                  <a:schemeClr val="bg1"/>
                </a:solidFill>
              </a:rPr>
              <a:t>people</a:t>
            </a:r>
            <a:r>
              <a:rPr lang="en-US" sz="6000" b="0" dirty="0">
                <a:solidFill>
                  <a:schemeClr val="bg1"/>
                </a:solidFill>
              </a:rPr>
              <a:t> </a:t>
            </a:r>
            <a:r>
              <a:rPr lang="en-US" sz="5400" b="0" dirty="0">
                <a:solidFill>
                  <a:schemeClr val="bg1"/>
                </a:solidFill>
              </a:rPr>
              <a:t>we serve while demonstrating sound stewardship of financial </a:t>
            </a:r>
            <a:r>
              <a:rPr lang="en-US" sz="6000" b="1" dirty="0">
                <a:solidFill>
                  <a:schemeClr val="bg1"/>
                </a:solidFill>
              </a:rPr>
              <a:t>resources</a:t>
            </a:r>
            <a:endParaRPr lang="en-US" sz="5400" b="1" dirty="0">
              <a:solidFill>
                <a:schemeClr val="bg1"/>
              </a:solidFill>
            </a:endParaRPr>
          </a:p>
          <a:p>
            <a:endParaRPr lang="en-US" dirty="0">
              <a:solidFill>
                <a:schemeClr val="bg1"/>
              </a:solidFill>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spTree>
    <p:extLst>
      <p:ext uri="{BB962C8B-B14F-4D97-AF65-F5344CB8AC3E}">
        <p14:creationId xmlns:p14="http://schemas.microsoft.com/office/powerpoint/2010/main" val="39509715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rebuchet-White-Questions">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914400"/>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pic>
        <p:nvPicPr>
          <p:cNvPr id="3" name="Picture 2" descr="Icon graphic of a person raising their hand to ask a question"/>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5000" y="2286000"/>
            <a:ext cx="6400800" cy="6400800"/>
          </a:xfrm>
          <a:prstGeom prst="rect">
            <a:avLst/>
          </a:prstGeom>
        </p:spPr>
      </p:pic>
    </p:spTree>
    <p:extLst>
      <p:ext uri="{BB962C8B-B14F-4D97-AF65-F5344CB8AC3E}">
        <p14:creationId xmlns:p14="http://schemas.microsoft.com/office/powerpoint/2010/main" val="33226431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rebuchet-White-Questions-2">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914400"/>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pic>
        <p:nvPicPr>
          <p:cNvPr id="4" name="Picture 3" descr="Icon graphic of two people, a speech bubble, and a question mark"/>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7914" t="24460" r="8633" b="13669"/>
          <a:stretch/>
        </p:blipFill>
        <p:spPr>
          <a:xfrm>
            <a:off x="2082800" y="2167128"/>
            <a:ext cx="8839200" cy="6553200"/>
          </a:xfrm>
          <a:prstGeom prst="rect">
            <a:avLst/>
          </a:prstGeom>
        </p:spPr>
      </p:pic>
    </p:spTree>
    <p:extLst>
      <p:ext uri="{BB962C8B-B14F-4D97-AF65-F5344CB8AC3E}">
        <p14:creationId xmlns:p14="http://schemas.microsoft.com/office/powerpoint/2010/main" val="15341131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rebuchet-White-Questions-3">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914400"/>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pic>
        <p:nvPicPr>
          <p:cNvPr id="6" name="Picture 5" descr="Icon graphic of a speech bubble containing a question mark"/>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616200" y="1524000"/>
            <a:ext cx="7772400" cy="7772400"/>
          </a:xfrm>
          <a:prstGeom prst="rect">
            <a:avLst/>
          </a:prstGeom>
        </p:spPr>
      </p:pic>
    </p:spTree>
    <p:extLst>
      <p:ext uri="{BB962C8B-B14F-4D97-AF65-F5344CB8AC3E}">
        <p14:creationId xmlns:p14="http://schemas.microsoft.com/office/powerpoint/2010/main" val="32969642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rebuchet-White Thank You">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solidFill>
                  <a:schemeClr val="tx1"/>
                </a:solidFill>
              </a:defRPr>
            </a:lvl1pPr>
          </a:lstStyle>
          <a:p>
            <a:pPr lvl="0"/>
            <a:r>
              <a:rPr lang="en-US" dirty="0">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7CD4B2A3-DF06-4EAB-85AB-0641A4D150A0}" type="slidenum">
              <a:rPr lang="en-US" smtClean="0"/>
              <a:pPr/>
              <a:t>‹#›</a:t>
            </a:fld>
            <a:endParaRPr lang="en-US" dirty="0"/>
          </a:p>
        </p:txBody>
      </p:sp>
    </p:spTree>
    <p:extLst>
      <p:ext uri="{BB962C8B-B14F-4D97-AF65-F5344CB8AC3E}">
        <p14:creationId xmlns:p14="http://schemas.microsoft.com/office/powerpoint/2010/main" val="396892678"/>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Layout - Whit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93763" y="229565"/>
            <a:ext cx="11217275" cy="1156322"/>
          </a:xfrm>
          <a:prstGeom prst="rect">
            <a:avLst/>
          </a:prstGeom>
        </p:spPr>
        <p:txBody>
          <a:bodyPr anchor="ctr"/>
          <a:lstStyle>
            <a:lvl1pPr algn="ctr">
              <a:defRPr sz="6000">
                <a:solidFill>
                  <a:schemeClr val="tx1"/>
                </a:solidFill>
              </a:defRPr>
            </a:lvl1pPr>
          </a:lstStyle>
          <a:p>
            <a:r>
              <a:rPr lang="en-US" dirty="0"/>
              <a:t>Click to edit Slide title</a:t>
            </a:r>
          </a:p>
        </p:txBody>
      </p:sp>
      <p:sp>
        <p:nvSpPr>
          <p:cNvPr id="5" name="Text Placeholder 3"/>
          <p:cNvSpPr>
            <a:spLocks noGrp="1"/>
          </p:cNvSpPr>
          <p:nvPr>
            <p:ph type="body" sz="quarter" idx="16"/>
          </p:nvPr>
        </p:nvSpPr>
        <p:spPr>
          <a:xfrm>
            <a:off x="893763" y="1764792"/>
            <a:ext cx="5257800" cy="5224498"/>
          </a:xfrm>
          <a:prstGeom prst="rect">
            <a:avLst/>
          </a:prstGeom>
        </p:spPr>
        <p:txBody>
          <a:bodyPr/>
          <a:lstStyle>
            <a:lvl1pPr>
              <a:defRPr lang="en-US" sz="3600" baseline="0" smtClean="0">
                <a:solidFill>
                  <a:schemeClr val="tx1"/>
                </a:solidFill>
              </a:defRPr>
            </a:lvl1pPr>
            <a:lvl2pPr>
              <a:defRPr lang="en-US" sz="3200" baseline="0" smtClean="0">
                <a:solidFill>
                  <a:schemeClr val="tx1"/>
                </a:solidFill>
              </a:defRPr>
            </a:lvl2pPr>
            <a:lvl3pPr>
              <a:defRPr lang="en-US" sz="2800" smtClean="0">
                <a:solidFill>
                  <a:schemeClr val="tx1"/>
                </a:solidFill>
              </a:defRPr>
            </a:lvl3pPr>
            <a:lvl4pPr>
              <a:defRPr lang="en-US" sz="2400" smtClean="0">
                <a:solidFill>
                  <a:schemeClr val="tx1"/>
                </a:solidFill>
              </a:defRPr>
            </a:lvl4pPr>
            <a:lvl5pPr>
              <a:defRPr lang="en-US">
                <a:solidFill>
                  <a:schemeClr val="bg1"/>
                </a:solidFill>
              </a:defRPr>
            </a:lvl5pPr>
          </a:lstStyle>
          <a:p>
            <a:pPr lvl="0">
              <a:spcBef>
                <a:spcPts val="768"/>
              </a:spcBef>
              <a:buFont typeface="Arial" panose="020B0604020202020204" pitchFamily="34" charset="0"/>
              <a:buChar char="•"/>
            </a:pPr>
            <a:r>
              <a:rPr lang="en-US" dirty="0"/>
              <a:t>Click to edit Master text styles</a:t>
            </a:r>
          </a:p>
          <a:p>
            <a:pPr marL="800100" lvl="1" indent="-342900">
              <a:spcBef>
                <a:spcPts val="768"/>
              </a:spcBef>
              <a:buSzPct val="75000"/>
              <a:buFont typeface="Wingdings" panose="05000000000000000000" pitchFamily="2" charset="2"/>
              <a:buChar char="Ø"/>
            </a:pPr>
            <a:r>
              <a:rPr lang="en-US" dirty="0"/>
              <a:t>Second level</a:t>
            </a:r>
          </a:p>
          <a:p>
            <a:pPr marL="1200150" lvl="2" indent="-285750">
              <a:spcBef>
                <a:spcPts val="768"/>
              </a:spcBef>
              <a:buSzPct val="75000"/>
              <a:buFont typeface="Wingdings" panose="05000000000000000000" pitchFamily="2" charset="2"/>
              <a:buChar char="§"/>
            </a:pPr>
            <a:r>
              <a:rPr lang="en-US" dirty="0"/>
              <a:t>Third level</a:t>
            </a:r>
          </a:p>
          <a:p>
            <a:pPr marL="1481138" lvl="3" indent="-219075">
              <a:spcBef>
                <a:spcPts val="768"/>
              </a:spcBef>
              <a:buFont typeface="Arial" panose="020B0604020202020204" pitchFamily="34" charset="0"/>
              <a:buChar char="•"/>
            </a:pPr>
            <a:r>
              <a:rPr lang="en-US" dirty="0"/>
              <a:t>Fourth level</a:t>
            </a:r>
          </a:p>
        </p:txBody>
      </p:sp>
      <p:sp>
        <p:nvSpPr>
          <p:cNvPr id="2" name="Slide Number Placeholder 1"/>
          <p:cNvSpPr>
            <a:spLocks noGrp="1"/>
          </p:cNvSpPr>
          <p:nvPr>
            <p:ph type="sldNum" sz="quarter" idx="10"/>
          </p:nvPr>
        </p:nvSpPr>
        <p:spPr/>
        <p:txBody>
          <a:bodyPr/>
          <a:lstStyle/>
          <a:p>
            <a:fld id="{7CD4B2A3-DF06-4EAB-85AB-0641A4D150A0}" type="slidenum">
              <a:rPr lang="en-US" smtClean="0"/>
              <a:pPr/>
              <a:t>‹#›</a:t>
            </a:fld>
            <a:endParaRPr lang="en-US" dirty="0"/>
          </a:p>
        </p:txBody>
      </p:sp>
    </p:spTree>
    <p:extLst>
      <p:ext uri="{BB962C8B-B14F-4D97-AF65-F5344CB8AC3E}">
        <p14:creationId xmlns:p14="http://schemas.microsoft.com/office/powerpoint/2010/main" val="18912479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ull Blank Layout - White">
    <p:spTree>
      <p:nvGrpSpPr>
        <p:cNvPr id="1" name=""/>
        <p:cNvGrpSpPr/>
        <p:nvPr/>
      </p:nvGrpSpPr>
      <p:grpSpPr>
        <a:xfrm>
          <a:off x="0" y="0"/>
          <a:ext cx="0" cy="0"/>
          <a:chOff x="0" y="0"/>
          <a:chExt cx="0" cy="0"/>
        </a:xfrm>
      </p:grpSpPr>
      <p:sp>
        <p:nvSpPr>
          <p:cNvPr id="3" name="Rectangle 2" descr="&quot;&quot;"/>
          <p:cNvSpPr/>
          <p:nvPr userDrawn="1"/>
        </p:nvSpPr>
        <p:spPr bwMode="auto">
          <a:xfrm>
            <a:off x="0" y="8621711"/>
            <a:ext cx="13021056" cy="1143000"/>
          </a:xfrm>
          <a:prstGeom prst="rect">
            <a:avLst/>
          </a:prstGeom>
          <a:solidFill>
            <a:schemeClr val="bg1"/>
          </a:solidFill>
          <a:ln w="12700" cap="flat" cmpd="sng" algn="ctr">
            <a:no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228600" marR="0" indent="0" algn="l" defTabSz="5842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5C6670"/>
              </a:solidFill>
              <a:effectLst/>
              <a:latin typeface="Trebuchet MS" pitchFamily="-100" charset="0"/>
              <a:ea typeface="Trebuchet MS" pitchFamily="-100" charset="0"/>
              <a:cs typeface="Trebuchet MS" pitchFamily="-100" charset="0"/>
              <a:sym typeface="Trebuchet MS" pitchFamily="-100" charset="0"/>
            </a:endParaRPr>
          </a:p>
        </p:txBody>
      </p:sp>
      <p:sp>
        <p:nvSpPr>
          <p:cNvPr id="4" name="Title 1"/>
          <p:cNvSpPr>
            <a:spLocks noGrp="1"/>
          </p:cNvSpPr>
          <p:nvPr>
            <p:ph type="title" hasCustomPrompt="1"/>
          </p:nvPr>
        </p:nvSpPr>
        <p:spPr>
          <a:xfrm>
            <a:off x="893763" y="229565"/>
            <a:ext cx="11217275" cy="1156322"/>
          </a:xfrm>
          <a:prstGeom prst="rect">
            <a:avLst/>
          </a:prstGeom>
        </p:spPr>
        <p:txBody>
          <a:bodyPr anchor="ctr"/>
          <a:lstStyle>
            <a:lvl1pPr algn="ctr">
              <a:defRPr sz="6000">
                <a:solidFill>
                  <a:schemeClr val="tx1"/>
                </a:solidFill>
              </a:defRPr>
            </a:lvl1pPr>
          </a:lstStyle>
          <a:p>
            <a:r>
              <a:rPr lang="en-US" dirty="0"/>
              <a:t>Click to edit Slide title</a:t>
            </a:r>
          </a:p>
        </p:txBody>
      </p:sp>
      <p:sp>
        <p:nvSpPr>
          <p:cNvPr id="5" name="Text Placeholder 3"/>
          <p:cNvSpPr>
            <a:spLocks noGrp="1"/>
          </p:cNvSpPr>
          <p:nvPr>
            <p:ph type="body" sz="quarter" idx="16"/>
          </p:nvPr>
        </p:nvSpPr>
        <p:spPr>
          <a:xfrm>
            <a:off x="893763" y="1764792"/>
            <a:ext cx="5257800" cy="5224498"/>
          </a:xfrm>
          <a:prstGeom prst="rect">
            <a:avLst/>
          </a:prstGeom>
        </p:spPr>
        <p:txBody>
          <a:bodyPr/>
          <a:lstStyle>
            <a:lvl1pPr>
              <a:defRPr lang="en-US" sz="3600" baseline="0" smtClean="0">
                <a:solidFill>
                  <a:schemeClr val="tx1"/>
                </a:solidFill>
              </a:defRPr>
            </a:lvl1pPr>
            <a:lvl2pPr>
              <a:defRPr lang="en-US" sz="3200" baseline="0" smtClean="0">
                <a:solidFill>
                  <a:schemeClr val="tx1"/>
                </a:solidFill>
              </a:defRPr>
            </a:lvl2pPr>
            <a:lvl3pPr>
              <a:defRPr lang="en-US" sz="2800" smtClean="0">
                <a:solidFill>
                  <a:schemeClr val="tx1"/>
                </a:solidFill>
              </a:defRPr>
            </a:lvl3pPr>
            <a:lvl4pPr>
              <a:defRPr lang="en-US" sz="2400" smtClean="0">
                <a:solidFill>
                  <a:schemeClr val="tx1"/>
                </a:solidFill>
              </a:defRPr>
            </a:lvl4pPr>
            <a:lvl5pPr>
              <a:defRPr lang="en-US">
                <a:solidFill>
                  <a:schemeClr val="bg1"/>
                </a:solidFill>
              </a:defRPr>
            </a:lvl5pPr>
          </a:lstStyle>
          <a:p>
            <a:pPr lvl="0">
              <a:spcBef>
                <a:spcPts val="768"/>
              </a:spcBef>
              <a:buFont typeface="Arial" panose="020B0604020202020204" pitchFamily="34" charset="0"/>
              <a:buChar char="•"/>
            </a:pPr>
            <a:r>
              <a:rPr lang="en-US" dirty="0"/>
              <a:t>Click to edit Master text styles</a:t>
            </a:r>
          </a:p>
          <a:p>
            <a:pPr marL="800100" lvl="1" indent="-342900">
              <a:spcBef>
                <a:spcPts val="768"/>
              </a:spcBef>
              <a:buSzPct val="75000"/>
              <a:buFont typeface="Wingdings" panose="05000000000000000000" pitchFamily="2" charset="2"/>
              <a:buChar char="Ø"/>
            </a:pPr>
            <a:r>
              <a:rPr lang="en-US" dirty="0"/>
              <a:t>Second level</a:t>
            </a:r>
          </a:p>
          <a:p>
            <a:pPr marL="1200150" lvl="2" indent="-285750">
              <a:spcBef>
                <a:spcPts val="768"/>
              </a:spcBef>
              <a:buSzPct val="75000"/>
              <a:buFont typeface="Wingdings" panose="05000000000000000000" pitchFamily="2" charset="2"/>
              <a:buChar char="§"/>
            </a:pPr>
            <a:r>
              <a:rPr lang="en-US" dirty="0"/>
              <a:t>Third level</a:t>
            </a:r>
          </a:p>
          <a:p>
            <a:pPr marL="1481138" lvl="3" indent="-219075">
              <a:spcBef>
                <a:spcPts val="768"/>
              </a:spcBef>
              <a:buFont typeface="Arial" panose="020B0604020202020204" pitchFamily="34" charset="0"/>
              <a:buChar char="•"/>
            </a:pPr>
            <a:r>
              <a:rPr lang="en-US" dirty="0"/>
              <a:t>Fourth level</a:t>
            </a:r>
          </a:p>
        </p:txBody>
      </p:sp>
      <p:sp>
        <p:nvSpPr>
          <p:cNvPr id="2" name="Slide Number Placeholder 1"/>
          <p:cNvSpPr>
            <a:spLocks noGrp="1"/>
          </p:cNvSpPr>
          <p:nvPr>
            <p:ph type="sldNum" sz="quarter" idx="10"/>
          </p:nvPr>
        </p:nvSpPr>
        <p:spPr/>
        <p:txBody>
          <a:bodyPr/>
          <a:lstStyle>
            <a:lvl1pPr>
              <a:defRPr>
                <a:solidFill>
                  <a:schemeClr val="tx1"/>
                </a:solidFill>
              </a:defRPr>
            </a:lvl1pPr>
          </a:lstStyle>
          <a:p>
            <a:fld id="{7CD4B2A3-DF06-4EAB-85AB-0641A4D150A0}" type="slidenum">
              <a:rPr lang="en-US" smtClean="0"/>
              <a:pPr/>
              <a:t>‹#›</a:t>
            </a:fld>
            <a:endParaRPr lang="en-US" dirty="0"/>
          </a:p>
        </p:txBody>
      </p:sp>
    </p:spTree>
    <p:extLst>
      <p:ext uri="{BB962C8B-B14F-4D97-AF65-F5344CB8AC3E}">
        <p14:creationId xmlns:p14="http://schemas.microsoft.com/office/powerpoint/2010/main" val="36879749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rebuchet-Modern-White Title">
    <p:bg>
      <p:bgRef idx="1001">
        <a:schemeClr val="bg1"/>
      </p:bgRef>
    </p:bg>
    <p:spTree>
      <p:nvGrpSpPr>
        <p:cNvPr id="1" name=""/>
        <p:cNvGrpSpPr/>
        <p:nvPr/>
      </p:nvGrpSpPr>
      <p:grpSpPr>
        <a:xfrm>
          <a:off x="0" y="0"/>
          <a:ext cx="0" cy="0"/>
          <a:chOff x="0" y="0"/>
          <a:chExt cx="0" cy="0"/>
        </a:xfrm>
      </p:grpSpPr>
      <p:sp>
        <p:nvSpPr>
          <p:cNvPr id="4" name="Title Placeholder"/>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i="0">
                <a:solidFill>
                  <a:schemeClr val="tx1"/>
                </a:solidFill>
              </a:defRPr>
            </a:lvl1pPr>
          </a:lstStyle>
          <a:p>
            <a:pPr lvl="0"/>
            <a:r>
              <a:rPr lang="en-US" dirty="0">
                <a:sym typeface="Trebuchet MS" pitchFamily="-100" charset="0"/>
              </a:rPr>
              <a:t>CLICK TO ADD TITLE</a:t>
            </a:r>
          </a:p>
        </p:txBody>
      </p:sp>
      <p:sp>
        <p:nvSpPr>
          <p:cNvPr id="8" name="Text Placeholder 7"/>
          <p:cNvSpPr>
            <a:spLocks noGrp="1"/>
          </p:cNvSpPr>
          <p:nvPr>
            <p:ph type="body" sz="quarter" idx="10" hasCustomPrompt="1"/>
          </p:nvPr>
        </p:nvSpPr>
        <p:spPr>
          <a:xfrm>
            <a:off x="2613152" y="5181600"/>
            <a:ext cx="9756648" cy="1161288"/>
          </a:xfrm>
          <a:prstGeom prst="rect">
            <a:avLst/>
          </a:prstGeom>
        </p:spPr>
        <p:txBody>
          <a:bodyPr anchor="ctr"/>
          <a:lstStyle>
            <a:lvl1pPr algn="r">
              <a:defRPr i="1" baseline="0">
                <a:solidFill>
                  <a:schemeClr val="tx1"/>
                </a:solidFill>
              </a:defRPr>
            </a:lvl1pPr>
            <a:lvl2pPr algn="r">
              <a:defRPr baseline="0">
                <a:solidFill>
                  <a:schemeClr val="bg1"/>
                </a:solidFill>
              </a:defRPr>
            </a:lvl2pPr>
          </a:lstStyle>
          <a:p>
            <a:pPr lvl="0"/>
            <a:r>
              <a:rPr lang="en-US" dirty="0"/>
              <a:t>Click to add subtitle</a:t>
            </a:r>
          </a:p>
        </p:txBody>
      </p:sp>
      <p:sp>
        <p:nvSpPr>
          <p:cNvPr id="3" name="Text Placeholder 2"/>
          <p:cNvSpPr>
            <a:spLocks noGrp="1"/>
          </p:cNvSpPr>
          <p:nvPr>
            <p:ph type="body" sz="quarter" idx="11" hasCustomPrompt="1"/>
          </p:nvPr>
        </p:nvSpPr>
        <p:spPr>
          <a:xfrm>
            <a:off x="5586476" y="6849301"/>
            <a:ext cx="6783324" cy="585216"/>
          </a:xfrm>
          <a:prstGeom prst="rect">
            <a:avLst/>
          </a:prstGeom>
        </p:spPr>
        <p:txBody>
          <a:bodyPr anchor="ctr"/>
          <a:lstStyle>
            <a:lvl1pPr marL="0" algn="r">
              <a:spcBef>
                <a:spcPts val="0"/>
              </a:spcBef>
              <a:defRPr sz="2400" b="1" baseline="0">
                <a:solidFill>
                  <a:schemeClr val="tx1"/>
                </a:solidFill>
              </a:defRPr>
            </a:lvl1pPr>
          </a:lstStyle>
          <a:p>
            <a:pPr lvl="0"/>
            <a:r>
              <a:rPr lang="en-US" dirty="0"/>
              <a:t>Presented by: Name of Presenter</a:t>
            </a:r>
          </a:p>
        </p:txBody>
      </p:sp>
      <p:sp>
        <p:nvSpPr>
          <p:cNvPr id="5" name="Date Placeholder 4"/>
          <p:cNvSpPr>
            <a:spLocks noGrp="1"/>
          </p:cNvSpPr>
          <p:nvPr>
            <p:ph type="dt" sz="half" idx="13"/>
          </p:nvPr>
        </p:nvSpPr>
        <p:spPr>
          <a:xfrm>
            <a:off x="9444038" y="7467600"/>
            <a:ext cx="2925762" cy="519112"/>
          </a:xfrm>
        </p:spPr>
        <p:txBody>
          <a:bodyPr/>
          <a:lstStyle/>
          <a:p>
            <a:pPr algn="r"/>
            <a:fld id="{2458F016-4F0F-404D-8C06-68E8EFC24321}" type="datetime7">
              <a:rPr lang="en-US" smtClean="0"/>
              <a:t>Jun-17</a:t>
            </a:fld>
            <a:endParaRPr lang="en-US" dirty="0"/>
          </a:p>
        </p:txBody>
      </p:sp>
      <p:sp>
        <p:nvSpPr>
          <p:cNvPr id="2" name="Slide Number Placeholder 1"/>
          <p:cNvSpPr>
            <a:spLocks noGrp="1"/>
          </p:cNvSpPr>
          <p:nvPr>
            <p:ph type="sldNum" sz="quarter" idx="12"/>
          </p:nvPr>
        </p:nvSpPr>
        <p:spPr/>
        <p:txBody>
          <a:bodyPr/>
          <a:lstStyle/>
          <a:p>
            <a:fld id="{8232555D-2978-4F3B-B127-F0AFF203E745}" type="slidenum">
              <a:rPr lang="en-US" smtClean="0"/>
              <a:pPr/>
              <a:t>‹#›</a:t>
            </a:fld>
            <a:endParaRPr lang="en-US" dirty="0"/>
          </a:p>
        </p:txBody>
      </p:sp>
    </p:spTree>
    <p:extLst>
      <p:ext uri="{BB962C8B-B14F-4D97-AF65-F5344CB8AC3E}">
        <p14:creationId xmlns:p14="http://schemas.microsoft.com/office/powerpoint/2010/main" val="1427675208"/>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rebuchet-Modern-Images-White Title">
    <p:bg>
      <p:bgRef idx="1001">
        <a:schemeClr val="bg1"/>
      </p:bgRef>
    </p:bg>
    <p:spTree>
      <p:nvGrpSpPr>
        <p:cNvPr id="1" name=""/>
        <p:cNvGrpSpPr/>
        <p:nvPr/>
      </p:nvGrpSpPr>
      <p:grpSpPr>
        <a:xfrm>
          <a:off x="0" y="0"/>
          <a:ext cx="0" cy="0"/>
          <a:chOff x="0" y="0"/>
          <a:chExt cx="0" cy="0"/>
        </a:xfrm>
      </p:grpSpPr>
      <p:sp>
        <p:nvSpPr>
          <p:cNvPr id="6" name="AutoShape 5" descr="&quot;&quot;"/>
          <p:cNvSpPr>
            <a:spLocks/>
          </p:cNvSpPr>
          <p:nvPr userDrawn="1"/>
        </p:nvSpPr>
        <p:spPr bwMode="auto">
          <a:xfrm>
            <a:off x="0" y="684250"/>
            <a:ext cx="13030200" cy="1828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4A1D">
              <a:alpha val="49804"/>
            </a:srgb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lvl="0"/>
            <a:endParaRPr lang="en-US" sz="2200" b="0" i="0" u="none" dirty="0"/>
          </a:p>
        </p:txBody>
      </p:sp>
      <p:sp>
        <p:nvSpPr>
          <p:cNvPr id="9" name="Content Placeholder 11"/>
          <p:cNvSpPr>
            <a:spLocks noGrp="1"/>
          </p:cNvSpPr>
          <p:nvPr>
            <p:ph sz="quarter" idx="14" hasCustomPrompt="1"/>
          </p:nvPr>
        </p:nvSpPr>
        <p:spPr>
          <a:xfrm>
            <a:off x="635000" y="68425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11" name="Content Placeholder 11"/>
          <p:cNvSpPr>
            <a:spLocks noGrp="1"/>
          </p:cNvSpPr>
          <p:nvPr>
            <p:ph sz="quarter" idx="16" hasCustomPrompt="1"/>
          </p:nvPr>
        </p:nvSpPr>
        <p:spPr>
          <a:xfrm>
            <a:off x="5588000" y="68580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10" name="Content Placeholder 11"/>
          <p:cNvSpPr>
            <a:spLocks noGrp="1"/>
          </p:cNvSpPr>
          <p:nvPr>
            <p:ph sz="quarter" idx="15" hasCustomPrompt="1"/>
          </p:nvPr>
        </p:nvSpPr>
        <p:spPr>
          <a:xfrm>
            <a:off x="10541000" y="68425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4" name="Title Placeholder"/>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i="0">
                <a:solidFill>
                  <a:schemeClr val="tx1"/>
                </a:solidFill>
              </a:defRPr>
            </a:lvl1pPr>
          </a:lstStyle>
          <a:p>
            <a:pPr lvl="0"/>
            <a:r>
              <a:rPr lang="en-US" dirty="0">
                <a:sym typeface="Trebuchet MS" pitchFamily="-100" charset="0"/>
              </a:rPr>
              <a:t>CLICK TO ADD TITLE</a:t>
            </a:r>
          </a:p>
        </p:txBody>
      </p:sp>
      <p:sp>
        <p:nvSpPr>
          <p:cNvPr id="8" name="Text Placeholder 7"/>
          <p:cNvSpPr>
            <a:spLocks noGrp="1"/>
          </p:cNvSpPr>
          <p:nvPr>
            <p:ph type="body" sz="quarter" idx="10" hasCustomPrompt="1"/>
          </p:nvPr>
        </p:nvSpPr>
        <p:spPr>
          <a:xfrm>
            <a:off x="2613152" y="5181600"/>
            <a:ext cx="9756648" cy="1161288"/>
          </a:xfrm>
          <a:prstGeom prst="rect">
            <a:avLst/>
          </a:prstGeom>
        </p:spPr>
        <p:txBody>
          <a:bodyPr anchor="ctr"/>
          <a:lstStyle>
            <a:lvl1pPr algn="r">
              <a:defRPr i="1" baseline="0">
                <a:solidFill>
                  <a:schemeClr val="tx1"/>
                </a:solidFill>
              </a:defRPr>
            </a:lvl1pPr>
            <a:lvl2pPr algn="r">
              <a:defRPr baseline="0">
                <a:solidFill>
                  <a:schemeClr val="bg1"/>
                </a:solidFill>
              </a:defRPr>
            </a:lvl2pPr>
          </a:lstStyle>
          <a:p>
            <a:pPr lvl="0"/>
            <a:r>
              <a:rPr lang="en-US" dirty="0"/>
              <a:t>Click to add subtitle</a:t>
            </a:r>
          </a:p>
        </p:txBody>
      </p:sp>
      <p:sp>
        <p:nvSpPr>
          <p:cNvPr id="3" name="Text Placeholder 2"/>
          <p:cNvSpPr>
            <a:spLocks noGrp="1"/>
          </p:cNvSpPr>
          <p:nvPr>
            <p:ph type="body" sz="quarter" idx="11" hasCustomPrompt="1"/>
          </p:nvPr>
        </p:nvSpPr>
        <p:spPr>
          <a:xfrm>
            <a:off x="5586476" y="6849301"/>
            <a:ext cx="6783324" cy="585216"/>
          </a:xfrm>
          <a:prstGeom prst="rect">
            <a:avLst/>
          </a:prstGeom>
        </p:spPr>
        <p:txBody>
          <a:bodyPr anchor="ctr"/>
          <a:lstStyle>
            <a:lvl1pPr marL="0" algn="r">
              <a:spcBef>
                <a:spcPts val="0"/>
              </a:spcBef>
              <a:defRPr sz="2400" b="1" baseline="0">
                <a:solidFill>
                  <a:schemeClr val="tx1"/>
                </a:solidFill>
              </a:defRPr>
            </a:lvl1pPr>
          </a:lstStyle>
          <a:p>
            <a:pPr lvl="0"/>
            <a:r>
              <a:rPr lang="en-US" dirty="0"/>
              <a:t>Presented by: Name of Presenter</a:t>
            </a:r>
          </a:p>
        </p:txBody>
      </p:sp>
      <p:sp>
        <p:nvSpPr>
          <p:cNvPr id="5" name="Date Placeholder 4"/>
          <p:cNvSpPr>
            <a:spLocks noGrp="1"/>
          </p:cNvSpPr>
          <p:nvPr>
            <p:ph type="dt" sz="half" idx="18"/>
          </p:nvPr>
        </p:nvSpPr>
        <p:spPr>
          <a:xfrm>
            <a:off x="9444038" y="7470648"/>
            <a:ext cx="2925762" cy="519112"/>
          </a:xfrm>
        </p:spPr>
        <p:txBody>
          <a:bodyPr/>
          <a:lstStyle/>
          <a:p>
            <a:pPr algn="r"/>
            <a:fld id="{CCE5C54E-7AF7-4EFA-BE7E-A28ECD498D25}" type="datetime7">
              <a:rPr lang="en-US" smtClean="0"/>
              <a:t>Jun-17</a:t>
            </a:fld>
            <a:endParaRPr lang="en-US" dirty="0"/>
          </a:p>
        </p:txBody>
      </p:sp>
      <p:sp>
        <p:nvSpPr>
          <p:cNvPr id="2" name="Slide Number Placeholder 1"/>
          <p:cNvSpPr>
            <a:spLocks noGrp="1"/>
          </p:cNvSpPr>
          <p:nvPr>
            <p:ph type="sldNum" sz="quarter" idx="17"/>
          </p:nvPr>
        </p:nvSpPr>
        <p:spPr/>
        <p:txBody>
          <a:bodyPr/>
          <a:lstStyle/>
          <a:p>
            <a:fld id="{8232555D-2978-4F3B-B127-F0AFF203E745}" type="slidenum">
              <a:rPr lang="en-US" smtClean="0"/>
              <a:pPr/>
              <a:t>‹#›</a:t>
            </a:fld>
            <a:endParaRPr lang="en-US" dirty="0"/>
          </a:p>
        </p:txBody>
      </p:sp>
    </p:spTree>
    <p:extLst>
      <p:ext uri="{BB962C8B-B14F-4D97-AF65-F5344CB8AC3E}">
        <p14:creationId xmlns:p14="http://schemas.microsoft.com/office/powerpoint/2010/main" val="130125796"/>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rebuchet-Modern-Images 2-White Title">
    <p:bg>
      <p:bgRef idx="1001">
        <a:schemeClr val="bg1"/>
      </p:bgRef>
    </p:bg>
    <p:spTree>
      <p:nvGrpSpPr>
        <p:cNvPr id="1" name=""/>
        <p:cNvGrpSpPr/>
        <p:nvPr/>
      </p:nvGrpSpPr>
      <p:grpSpPr>
        <a:xfrm>
          <a:off x="0" y="0"/>
          <a:ext cx="0" cy="0"/>
          <a:chOff x="0" y="0"/>
          <a:chExt cx="0" cy="0"/>
        </a:xfrm>
      </p:grpSpPr>
      <p:sp>
        <p:nvSpPr>
          <p:cNvPr id="12" name="AutoShape 5" descr="&quot;&quot;"/>
          <p:cNvSpPr>
            <a:spLocks/>
          </p:cNvSpPr>
          <p:nvPr userDrawn="1"/>
        </p:nvSpPr>
        <p:spPr bwMode="auto">
          <a:xfrm rot="5400000">
            <a:off x="-3355848" y="3355848"/>
            <a:ext cx="8686800" cy="19751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4A1D">
              <a:alpha val="49804"/>
            </a:srgb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lvl="0"/>
            <a:endParaRPr lang="en-US" sz="2200" b="0" i="0" u="none" dirty="0"/>
          </a:p>
        </p:txBody>
      </p:sp>
      <p:sp>
        <p:nvSpPr>
          <p:cNvPr id="13" name="Content Placeholder 11"/>
          <p:cNvSpPr>
            <a:spLocks noGrp="1"/>
          </p:cNvSpPr>
          <p:nvPr>
            <p:ph sz="quarter" idx="17" hasCustomPrompt="1"/>
          </p:nvPr>
        </p:nvSpPr>
        <p:spPr>
          <a:xfrm>
            <a:off x="-36576" y="524230"/>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15" name="Content Placeholder 11"/>
          <p:cNvSpPr>
            <a:spLocks noGrp="1"/>
          </p:cNvSpPr>
          <p:nvPr>
            <p:ph sz="quarter" idx="19" hasCustomPrompt="1"/>
          </p:nvPr>
        </p:nvSpPr>
        <p:spPr>
          <a:xfrm>
            <a:off x="-36576" y="3344405"/>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14" name="Content Placeholder 11"/>
          <p:cNvSpPr>
            <a:spLocks noGrp="1"/>
          </p:cNvSpPr>
          <p:nvPr>
            <p:ph sz="quarter" idx="18" hasCustomPrompt="1"/>
          </p:nvPr>
        </p:nvSpPr>
        <p:spPr>
          <a:xfrm>
            <a:off x="-36576" y="6164580"/>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4" name="Title Placeholder"/>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i="0">
                <a:solidFill>
                  <a:schemeClr val="tx1"/>
                </a:solidFill>
              </a:defRPr>
            </a:lvl1pPr>
          </a:lstStyle>
          <a:p>
            <a:pPr lvl="0"/>
            <a:r>
              <a:rPr lang="en-US" dirty="0">
                <a:sym typeface="Trebuchet MS" pitchFamily="-100" charset="0"/>
              </a:rPr>
              <a:t>CLICK TO ADD TITLE</a:t>
            </a:r>
          </a:p>
        </p:txBody>
      </p:sp>
      <p:sp>
        <p:nvSpPr>
          <p:cNvPr id="8" name="Text Placeholder 7"/>
          <p:cNvSpPr>
            <a:spLocks noGrp="1"/>
          </p:cNvSpPr>
          <p:nvPr>
            <p:ph type="body" sz="quarter" idx="10" hasCustomPrompt="1"/>
          </p:nvPr>
        </p:nvSpPr>
        <p:spPr>
          <a:xfrm>
            <a:off x="2613152" y="5181600"/>
            <a:ext cx="9756648" cy="1161288"/>
          </a:xfrm>
          <a:prstGeom prst="rect">
            <a:avLst/>
          </a:prstGeom>
        </p:spPr>
        <p:txBody>
          <a:bodyPr anchor="ctr"/>
          <a:lstStyle>
            <a:lvl1pPr algn="r">
              <a:defRPr i="1" baseline="0">
                <a:solidFill>
                  <a:schemeClr val="tx1"/>
                </a:solidFill>
              </a:defRPr>
            </a:lvl1pPr>
            <a:lvl2pPr algn="r">
              <a:defRPr baseline="0">
                <a:solidFill>
                  <a:schemeClr val="bg1"/>
                </a:solidFill>
              </a:defRPr>
            </a:lvl2pPr>
          </a:lstStyle>
          <a:p>
            <a:pPr lvl="0"/>
            <a:r>
              <a:rPr lang="en-US" dirty="0"/>
              <a:t>Click to add subtitle</a:t>
            </a:r>
          </a:p>
        </p:txBody>
      </p:sp>
      <p:sp>
        <p:nvSpPr>
          <p:cNvPr id="3" name="Text Placeholder 2"/>
          <p:cNvSpPr>
            <a:spLocks noGrp="1"/>
          </p:cNvSpPr>
          <p:nvPr>
            <p:ph type="body" sz="quarter" idx="11" hasCustomPrompt="1"/>
          </p:nvPr>
        </p:nvSpPr>
        <p:spPr>
          <a:xfrm>
            <a:off x="5586476" y="6849301"/>
            <a:ext cx="6783324" cy="585216"/>
          </a:xfrm>
          <a:prstGeom prst="rect">
            <a:avLst/>
          </a:prstGeom>
        </p:spPr>
        <p:txBody>
          <a:bodyPr anchor="ctr"/>
          <a:lstStyle>
            <a:lvl1pPr marL="0" algn="r">
              <a:spcBef>
                <a:spcPts val="0"/>
              </a:spcBef>
              <a:defRPr sz="2400" b="1" baseline="0">
                <a:solidFill>
                  <a:schemeClr val="tx1"/>
                </a:solidFill>
              </a:defRPr>
            </a:lvl1pPr>
          </a:lstStyle>
          <a:p>
            <a:pPr lvl="0"/>
            <a:r>
              <a:rPr lang="en-US" dirty="0"/>
              <a:t>Presented by: Name of Presenter</a:t>
            </a:r>
          </a:p>
        </p:txBody>
      </p:sp>
      <p:sp>
        <p:nvSpPr>
          <p:cNvPr id="5" name="Date Placeholder 4"/>
          <p:cNvSpPr>
            <a:spLocks noGrp="1"/>
          </p:cNvSpPr>
          <p:nvPr>
            <p:ph type="dt" sz="half" idx="21"/>
          </p:nvPr>
        </p:nvSpPr>
        <p:spPr>
          <a:xfrm>
            <a:off x="9444038" y="7470648"/>
            <a:ext cx="2925762" cy="519112"/>
          </a:xfrm>
        </p:spPr>
        <p:txBody>
          <a:bodyPr/>
          <a:lstStyle/>
          <a:p>
            <a:pPr algn="r"/>
            <a:fld id="{A97E8424-BA9B-40D2-B7F1-29471D6B4CC8}" type="datetime7">
              <a:rPr lang="en-US" smtClean="0"/>
              <a:t>Jun-17</a:t>
            </a:fld>
            <a:endParaRPr lang="en-US" dirty="0"/>
          </a:p>
        </p:txBody>
      </p:sp>
      <p:sp>
        <p:nvSpPr>
          <p:cNvPr id="2" name="Slide Number Placeholder 1"/>
          <p:cNvSpPr>
            <a:spLocks noGrp="1"/>
          </p:cNvSpPr>
          <p:nvPr>
            <p:ph type="sldNum" sz="quarter" idx="20"/>
          </p:nvPr>
        </p:nvSpPr>
        <p:spPr/>
        <p:txBody>
          <a:bodyPr/>
          <a:lstStyle/>
          <a:p>
            <a:fld id="{8232555D-2978-4F3B-B127-F0AFF203E745}" type="slidenum">
              <a:rPr lang="en-US" smtClean="0"/>
              <a:pPr/>
              <a:t>‹#›</a:t>
            </a:fld>
            <a:endParaRPr lang="en-US" dirty="0"/>
          </a:p>
        </p:txBody>
      </p:sp>
    </p:spTree>
    <p:extLst>
      <p:ext uri="{BB962C8B-B14F-4D97-AF65-F5344CB8AC3E}">
        <p14:creationId xmlns:p14="http://schemas.microsoft.com/office/powerpoint/2010/main" val="238075962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rebuchet-Modern-White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3763" y="914400"/>
            <a:ext cx="11217275" cy="1161288"/>
          </a:xfrm>
          <a:prstGeom prst="rect">
            <a:avLst/>
          </a:prstGeom>
        </p:spPr>
        <p:txBody>
          <a:bodyPr anchor="ctr"/>
          <a:lstStyle>
            <a:lvl1pPr algn="ctr">
              <a:defRPr sz="6000" i="0">
                <a:solidFill>
                  <a:schemeClr val="tx1"/>
                </a:solidFill>
              </a:defRPr>
            </a:lvl1pPr>
          </a:lstStyle>
          <a:p>
            <a:r>
              <a:rPr lang="en-US" dirty="0"/>
              <a:t>Click to edit slide title</a:t>
            </a:r>
          </a:p>
        </p:txBody>
      </p:sp>
      <p:sp>
        <p:nvSpPr>
          <p:cNvPr id="3" name="Slide Number Placeholder 2"/>
          <p:cNvSpPr>
            <a:spLocks noGrp="1"/>
          </p:cNvSpPr>
          <p:nvPr>
            <p:ph type="sldNum" sz="quarter" idx="11"/>
          </p:nvPr>
        </p:nvSpPr>
        <p:spPr/>
        <p:txBody>
          <a:bodyPr/>
          <a:lstStyle/>
          <a:p>
            <a:fld id="{8232555D-2978-4F3B-B127-F0AFF203E745}" type="slidenum">
              <a:rPr lang="en-US" smtClean="0"/>
              <a:pPr/>
              <a:t>‹#›</a:t>
            </a:fld>
            <a:endParaRPr lang="en-US" dirty="0"/>
          </a:p>
        </p:txBody>
      </p:sp>
      <p:sp>
        <p:nvSpPr>
          <p:cNvPr id="5" name="Content Placeholder 3"/>
          <p:cNvSpPr>
            <a:spLocks noGrp="1"/>
          </p:cNvSpPr>
          <p:nvPr>
            <p:ph sz="quarter" idx="10" hasCustomPrompt="1"/>
          </p:nvPr>
        </p:nvSpPr>
        <p:spPr>
          <a:xfrm>
            <a:off x="893763" y="2438400"/>
            <a:ext cx="11217275" cy="6022848"/>
          </a:xfrm>
          <a:prstGeom prst="rect">
            <a:avLst/>
          </a:prstGeom>
        </p:spPr>
        <p:txBody>
          <a:bodyPr/>
          <a:lstStyle>
            <a:lvl1pPr marL="342900" indent="-342900">
              <a:spcBef>
                <a:spcPts val="768"/>
              </a:spcBef>
              <a:buFont typeface="Arial" panose="020B0604020202020204" pitchFamily="34" charset="0"/>
              <a:buChar char="•"/>
              <a:defRPr sz="3600" baseline="0">
                <a:solidFill>
                  <a:schemeClr val="tx1"/>
                </a:solidFill>
              </a:defRPr>
            </a:lvl1pPr>
            <a:lvl2pPr marL="800100" indent="-342900">
              <a:spcBef>
                <a:spcPts val="768"/>
              </a:spcBef>
              <a:buSzPct val="75000"/>
              <a:buFont typeface="Wingdings" panose="05000000000000000000" pitchFamily="2" charset="2"/>
              <a:buChar char="Ø"/>
              <a:defRPr sz="3200" baseline="0">
                <a:solidFill>
                  <a:schemeClr val="tx1"/>
                </a:solidFill>
              </a:defRPr>
            </a:lvl2pPr>
            <a:lvl3pPr marL="1200150" indent="-285750">
              <a:spcBef>
                <a:spcPts val="768"/>
              </a:spcBef>
              <a:buSzPct val="75000"/>
              <a:buFont typeface="Wingdings" panose="05000000000000000000" pitchFamily="2" charset="2"/>
              <a:buChar char="§"/>
              <a:defRPr sz="2800">
                <a:solidFill>
                  <a:schemeClr val="tx1"/>
                </a:solidFill>
              </a:defRPr>
            </a:lvl3pPr>
            <a:lvl4pPr marL="1481138" indent="-219075">
              <a:spcBef>
                <a:spcPts val="768"/>
              </a:spcBef>
              <a:buFont typeface="Arial" panose="020B0604020202020204" pitchFamily="34" charset="0"/>
              <a:buChar char="•"/>
              <a:defRPr sz="2400">
                <a:solidFill>
                  <a:schemeClr val="tx1"/>
                </a:solidFill>
              </a:defRPr>
            </a:lvl4pPr>
            <a:lvl5pPr marL="1371600" indent="-457200">
              <a:spcBef>
                <a:spcPts val="768"/>
              </a:spcBef>
              <a:buFont typeface="Arial" panose="020B0604020202020204" pitchFamily="34" charset="0"/>
              <a:buChar char="•"/>
              <a:defRPr sz="2000"/>
            </a:lvl5pPr>
          </a:lstStyle>
          <a:p>
            <a:pPr lvl="0"/>
            <a:r>
              <a:rPr lang="en-US" dirty="0"/>
              <a:t>Use bullet points sparingly</a:t>
            </a:r>
          </a:p>
          <a:p>
            <a:pPr lvl="1"/>
            <a:r>
              <a:rPr lang="en-US" dirty="0"/>
              <a:t>Try to keep it at 3 – 5 per slide</a:t>
            </a:r>
          </a:p>
          <a:p>
            <a:pPr lvl="0"/>
            <a:r>
              <a:rPr lang="en-US" dirty="0"/>
              <a:t>Only represent key ideas</a:t>
            </a:r>
          </a:p>
          <a:p>
            <a:pPr lvl="0"/>
            <a:r>
              <a:rPr lang="en-US" dirty="0"/>
              <a:t>Examine your font size</a:t>
            </a:r>
          </a:p>
          <a:p>
            <a:pPr lvl="1"/>
            <a:r>
              <a:rPr lang="en-US" dirty="0"/>
              <a:t>Don’t go below 20 </a:t>
            </a:r>
          </a:p>
          <a:p>
            <a:pPr lvl="0"/>
            <a:r>
              <a:rPr lang="en-US" dirty="0"/>
              <a:t>Only add images/other media if relevant</a:t>
            </a:r>
          </a:p>
          <a:p>
            <a:pPr lvl="1"/>
            <a:r>
              <a:rPr lang="en-US" dirty="0"/>
              <a:t>Second level</a:t>
            </a:r>
          </a:p>
          <a:p>
            <a:pPr lvl="2"/>
            <a:r>
              <a:rPr lang="en-US" dirty="0"/>
              <a:t>Third level</a:t>
            </a:r>
          </a:p>
          <a:p>
            <a:pPr lvl="3"/>
            <a:r>
              <a:rPr lang="en-US" dirty="0"/>
              <a:t>Fourth level (if you MUST)</a:t>
            </a:r>
          </a:p>
        </p:txBody>
      </p:sp>
    </p:spTree>
    <p:extLst>
      <p:ext uri="{BB962C8B-B14F-4D97-AF65-F5344CB8AC3E}">
        <p14:creationId xmlns:p14="http://schemas.microsoft.com/office/powerpoint/2010/main" val="237936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ebuchet-Gray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3763" y="914400"/>
            <a:ext cx="11217275" cy="1161288"/>
          </a:xfrm>
          <a:prstGeom prst="rect">
            <a:avLst/>
          </a:prstGeom>
        </p:spPr>
        <p:txBody>
          <a:bodyPr anchor="ctr"/>
          <a:lstStyle>
            <a:lvl1pPr algn="ctr">
              <a:defRPr sz="6000"/>
            </a:lvl1pPr>
          </a:lstStyle>
          <a:p>
            <a:r>
              <a:rPr lang="en-US" dirty="0"/>
              <a:t>Click to edit Slide title</a:t>
            </a:r>
          </a:p>
        </p:txBody>
      </p:sp>
      <p:sp>
        <p:nvSpPr>
          <p:cNvPr id="4" name="Content Placeholder 3"/>
          <p:cNvSpPr>
            <a:spLocks noGrp="1"/>
          </p:cNvSpPr>
          <p:nvPr>
            <p:ph sz="quarter" idx="10" hasCustomPrompt="1"/>
          </p:nvPr>
        </p:nvSpPr>
        <p:spPr>
          <a:xfrm>
            <a:off x="893763" y="2441448"/>
            <a:ext cx="11217275" cy="6016752"/>
          </a:xfrm>
          <a:prstGeom prst="rect">
            <a:avLst/>
          </a:prstGeom>
        </p:spPr>
        <p:txBody>
          <a:bodyPr/>
          <a:lstStyle>
            <a:lvl1pPr>
              <a:defRPr lang="en-US" sz="3600" baseline="0" dirty="0" smtClean="0">
                <a:solidFill>
                  <a:schemeClr val="bg1"/>
                </a:solidFill>
              </a:defRPr>
            </a:lvl1pPr>
            <a:lvl2pPr>
              <a:defRPr lang="en-US" sz="3200" baseline="0" dirty="0" smtClean="0">
                <a:solidFill>
                  <a:schemeClr val="bg1"/>
                </a:solidFill>
              </a:defRPr>
            </a:lvl2pPr>
            <a:lvl3pPr>
              <a:defRPr lang="en-US" sz="2800" dirty="0" smtClean="0">
                <a:solidFill>
                  <a:schemeClr val="bg1"/>
                </a:solidFill>
              </a:defRPr>
            </a:lvl3pPr>
            <a:lvl4pPr>
              <a:defRPr lang="en-US" sz="2400" dirty="0" smtClean="0">
                <a:solidFill>
                  <a:schemeClr val="bg1"/>
                </a:solidFill>
              </a:defRPr>
            </a:lvl4pPr>
          </a:lstStyle>
          <a:p>
            <a:pPr lvl="0">
              <a:spcBef>
                <a:spcPts val="768"/>
              </a:spcBef>
              <a:buFont typeface="Arial" panose="020B0604020202020204" pitchFamily="34" charset="0"/>
              <a:buChar char="•"/>
            </a:pPr>
            <a:r>
              <a:rPr lang="en-US" dirty="0"/>
              <a:t>Use bullet points sparingly</a:t>
            </a:r>
          </a:p>
          <a:p>
            <a:pPr marL="800100" lvl="1" indent="-342900">
              <a:spcBef>
                <a:spcPts val="768"/>
              </a:spcBef>
              <a:buSzPct val="75000"/>
              <a:buFont typeface="Wingdings" panose="05000000000000000000" pitchFamily="2" charset="2"/>
              <a:buChar char="Ø"/>
            </a:pPr>
            <a:r>
              <a:rPr lang="en-US" dirty="0"/>
              <a:t>Try to keep it at 3 – 5 per slide</a:t>
            </a:r>
          </a:p>
          <a:p>
            <a:pPr lvl="0">
              <a:spcBef>
                <a:spcPts val="768"/>
              </a:spcBef>
              <a:buFont typeface="Arial" panose="020B0604020202020204" pitchFamily="34" charset="0"/>
              <a:buChar char="•"/>
            </a:pPr>
            <a:r>
              <a:rPr lang="en-US" dirty="0"/>
              <a:t>Only represent key ideas</a:t>
            </a:r>
          </a:p>
          <a:p>
            <a:pPr lvl="0">
              <a:spcBef>
                <a:spcPts val="768"/>
              </a:spcBef>
              <a:buFont typeface="Arial" panose="020B0604020202020204" pitchFamily="34" charset="0"/>
              <a:buChar char="•"/>
            </a:pPr>
            <a:r>
              <a:rPr lang="en-US" dirty="0"/>
              <a:t>Examine your font size</a:t>
            </a:r>
          </a:p>
          <a:p>
            <a:pPr marL="800100" lvl="1" indent="-342900">
              <a:spcBef>
                <a:spcPts val="768"/>
              </a:spcBef>
              <a:buSzPct val="75000"/>
              <a:buFont typeface="Wingdings" panose="05000000000000000000" pitchFamily="2" charset="2"/>
              <a:buChar char="Ø"/>
            </a:pPr>
            <a:r>
              <a:rPr lang="en-US" dirty="0"/>
              <a:t>Don’t go below 20 </a:t>
            </a:r>
          </a:p>
          <a:p>
            <a:pPr lvl="0">
              <a:spcBef>
                <a:spcPts val="768"/>
              </a:spcBef>
              <a:buFont typeface="Arial" panose="020B0604020202020204" pitchFamily="34" charset="0"/>
              <a:buChar char="•"/>
            </a:pPr>
            <a:r>
              <a:rPr lang="en-US" dirty="0"/>
              <a:t>Only add images/other media if relevant</a:t>
            </a:r>
          </a:p>
          <a:p>
            <a:pPr marL="800100" lvl="1" indent="-342900">
              <a:spcBef>
                <a:spcPts val="768"/>
              </a:spcBef>
              <a:buSzPct val="75000"/>
              <a:buFont typeface="Wingdings" panose="05000000000000000000" pitchFamily="2" charset="2"/>
              <a:buChar char="Ø"/>
            </a:pPr>
            <a:r>
              <a:rPr lang="en-US" dirty="0"/>
              <a:t>Second level</a:t>
            </a:r>
          </a:p>
          <a:p>
            <a:pPr marL="1200150" lvl="2" indent="-285750">
              <a:spcBef>
                <a:spcPts val="768"/>
              </a:spcBef>
              <a:buSzPct val="75000"/>
              <a:buFont typeface="Wingdings" panose="05000000000000000000" pitchFamily="2" charset="2"/>
              <a:buChar char="§"/>
            </a:pPr>
            <a:r>
              <a:rPr lang="en-US" dirty="0"/>
              <a:t>Third level</a:t>
            </a:r>
          </a:p>
          <a:p>
            <a:pPr marL="1481138" lvl="3" indent="-219075">
              <a:spcBef>
                <a:spcPts val="768"/>
              </a:spcBef>
              <a:buFont typeface="Arial" panose="020B0604020202020204" pitchFamily="34" charset="0"/>
              <a:buChar char="•"/>
            </a:pPr>
            <a:r>
              <a:rPr lang="en-US" dirty="0"/>
              <a:t>Fourth level (only if you MUST)</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dirty="0"/>
          </a:p>
        </p:txBody>
      </p:sp>
    </p:spTree>
    <p:extLst>
      <p:ext uri="{BB962C8B-B14F-4D97-AF65-F5344CB8AC3E}">
        <p14:creationId xmlns:p14="http://schemas.microsoft.com/office/powerpoint/2010/main" val="16732378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rebuchet- Modern-White-Questions">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r">
              <a:defRPr i="0" baseline="0"/>
            </a:lvl1pPr>
          </a:lstStyle>
          <a:p>
            <a:pPr lvl="0"/>
            <a:r>
              <a:rPr lang="en-US" dirty="0">
                <a:sym typeface="Trebuchet MS" pitchFamily="-100" charset="0"/>
              </a:rPr>
              <a:t>CLICK TO ADD 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spTree>
    <p:extLst>
      <p:ext uri="{BB962C8B-B14F-4D97-AF65-F5344CB8AC3E}">
        <p14:creationId xmlns:p14="http://schemas.microsoft.com/office/powerpoint/2010/main" val="5097680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rebuchet-Modern-White Thank You">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lvl1pPr>
              <a:defRPr lang="en-US" i="0" dirty="0">
                <a:solidFill>
                  <a:schemeClr val="tx1"/>
                </a:solidFill>
                <a:sym typeface="Trebuchet MS" pitchFamily="-100" charset="0"/>
              </a:defRPr>
            </a:lvl1pPr>
          </a:lstStyle>
          <a:p>
            <a:pPr lvl="0" algn="r"/>
            <a:r>
              <a:rPr lang="en-US" dirty="0">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8232555D-2978-4F3B-B127-F0AFF203E745}" type="slidenum">
              <a:rPr lang="en-US" smtClean="0"/>
              <a:pPr/>
              <a:t>‹#›</a:t>
            </a:fld>
            <a:endParaRPr lang="en-US" dirty="0"/>
          </a:p>
        </p:txBody>
      </p:sp>
    </p:spTree>
    <p:extLst>
      <p:ext uri="{BB962C8B-B14F-4D97-AF65-F5344CB8AC3E}">
        <p14:creationId xmlns:p14="http://schemas.microsoft.com/office/powerpoint/2010/main" val="2978311294"/>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ahoma-Gray Title Slide">
    <p:spTree>
      <p:nvGrpSpPr>
        <p:cNvPr id="1" name=""/>
        <p:cNvGrpSpPr/>
        <p:nvPr/>
      </p:nvGrpSpPr>
      <p:grpSpPr>
        <a:xfrm>
          <a:off x="0" y="0"/>
          <a:ext cx="0" cy="0"/>
          <a:chOff x="0" y="0"/>
          <a:chExt cx="0" cy="0"/>
        </a:xfrm>
      </p:grpSpPr>
      <p:sp>
        <p:nvSpPr>
          <p:cNvPr id="4" name="Title Placeholder"/>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defRPr/>
            </a:lvl1pPr>
          </a:lstStyle>
          <a:p>
            <a:pPr lvl="0"/>
            <a:r>
              <a:rPr lang="en-US" dirty="0">
                <a:sym typeface="Trebuchet MS" pitchFamily="-100" charset="0"/>
              </a:rPr>
              <a:t>Your Presentation Title</a:t>
            </a:r>
          </a:p>
        </p:txBody>
      </p:sp>
      <p:sp>
        <p:nvSpPr>
          <p:cNvPr id="8" name="Text Placeholder 7"/>
          <p:cNvSpPr>
            <a:spLocks noGrp="1"/>
          </p:cNvSpPr>
          <p:nvPr>
            <p:ph type="body" sz="quarter" idx="10" hasCustomPrompt="1"/>
          </p:nvPr>
        </p:nvSpPr>
        <p:spPr>
          <a:xfrm>
            <a:off x="1624076" y="5181600"/>
            <a:ext cx="9756648" cy="1161288"/>
          </a:xfrm>
          <a:prstGeom prst="rect">
            <a:avLst/>
          </a:prstGeom>
        </p:spPr>
        <p:txBody>
          <a:bodyPr anchor="ctr"/>
          <a:lstStyle>
            <a:lvl1pPr algn="ctr">
              <a:defRPr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algn="r">
              <a:defRPr baseline="0">
                <a:solidFill>
                  <a:schemeClr val="bg1"/>
                </a:solidFill>
              </a:defRPr>
            </a:lvl2pPr>
          </a:lstStyle>
          <a:p>
            <a:pPr lvl="0"/>
            <a:r>
              <a:rPr lang="en-US" dirty="0"/>
              <a:t>The subtitle</a:t>
            </a:r>
          </a:p>
        </p:txBody>
      </p:sp>
      <p:sp>
        <p:nvSpPr>
          <p:cNvPr id="3" name="Text Placeholder 2"/>
          <p:cNvSpPr>
            <a:spLocks noGrp="1"/>
          </p:cNvSpPr>
          <p:nvPr>
            <p:ph type="body" sz="quarter" idx="11" hasCustomPrompt="1"/>
          </p:nvPr>
        </p:nvSpPr>
        <p:spPr>
          <a:xfrm>
            <a:off x="4597400" y="6849301"/>
            <a:ext cx="6783324" cy="585216"/>
          </a:xfrm>
          <a:prstGeom prst="rect">
            <a:avLst/>
          </a:prstGeom>
        </p:spPr>
        <p:txBody>
          <a:bodyPr anchor="ctr"/>
          <a:lstStyle>
            <a:lvl1pPr marL="0" algn="r">
              <a:spcBef>
                <a:spcPts val="0"/>
              </a:spcBef>
              <a:defRPr sz="2400" b="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Presented by: Name of Presenter</a:t>
            </a:r>
          </a:p>
        </p:txBody>
      </p:sp>
      <p:sp>
        <p:nvSpPr>
          <p:cNvPr id="5" name="Date Placeholder 4"/>
          <p:cNvSpPr>
            <a:spLocks noGrp="1"/>
          </p:cNvSpPr>
          <p:nvPr>
            <p:ph type="dt" sz="half" idx="13"/>
          </p:nvPr>
        </p:nvSpPr>
        <p:spPr>
          <a:xfrm>
            <a:off x="8454962" y="7470648"/>
            <a:ext cx="2925762" cy="519112"/>
          </a:xfrm>
        </p:spPr>
        <p:txBody>
          <a:bodyPr/>
          <a:lstStyle/>
          <a:p>
            <a:pPr algn="r"/>
            <a:fld id="{87A4D144-96C1-4558-9AB3-CD0A79E59027}" type="datetime7">
              <a:rPr lang="en-US" smtClean="0"/>
              <a:t>Jun-17</a:t>
            </a:fld>
            <a:endParaRPr lang="en-US" dirty="0"/>
          </a:p>
        </p:txBody>
      </p:sp>
      <p:sp>
        <p:nvSpPr>
          <p:cNvPr id="2" name="Slide Number Placeholder 1"/>
          <p:cNvSpPr>
            <a:spLocks noGrp="1"/>
          </p:cNvSpPr>
          <p:nvPr>
            <p:ph type="sldNum" sz="quarter" idx="12"/>
          </p:nvPr>
        </p:nvSpPr>
        <p:spPr/>
        <p:txBody>
          <a:bodyPr/>
          <a:lstStyle/>
          <a:p>
            <a:fld id="{F04B62F9-A472-4675-B38E-F437B5EEEB7A}" type="slidenum">
              <a:rPr lang="en-US" smtClean="0"/>
              <a:pPr/>
              <a:t>‹#›</a:t>
            </a:fld>
            <a:endParaRPr lang="en-US" dirty="0"/>
          </a:p>
        </p:txBody>
      </p:sp>
    </p:spTree>
    <p:extLst>
      <p:ext uri="{BB962C8B-B14F-4D97-AF65-F5344CB8AC3E}">
        <p14:creationId xmlns:p14="http://schemas.microsoft.com/office/powerpoint/2010/main" val="5632463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ahoma-Images-Gray Title">
    <p:spTree>
      <p:nvGrpSpPr>
        <p:cNvPr id="1" name=""/>
        <p:cNvGrpSpPr/>
        <p:nvPr/>
      </p:nvGrpSpPr>
      <p:grpSpPr>
        <a:xfrm>
          <a:off x="0" y="0"/>
          <a:ext cx="0" cy="0"/>
          <a:chOff x="0" y="0"/>
          <a:chExt cx="0" cy="0"/>
        </a:xfrm>
      </p:grpSpPr>
      <p:sp>
        <p:nvSpPr>
          <p:cNvPr id="6" name="AutoShape 5" descr="&quot;&quot;"/>
          <p:cNvSpPr>
            <a:spLocks/>
          </p:cNvSpPr>
          <p:nvPr userDrawn="1"/>
        </p:nvSpPr>
        <p:spPr bwMode="auto">
          <a:xfrm>
            <a:off x="0" y="684250"/>
            <a:ext cx="13030200" cy="1828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953A">
              <a:alpha val="50196"/>
            </a:srgb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lvl="0"/>
            <a:endParaRPr lang="en-US" sz="2200" b="0" i="0" u="none" dirty="0"/>
          </a:p>
        </p:txBody>
      </p:sp>
      <p:sp>
        <p:nvSpPr>
          <p:cNvPr id="7" name="Content Placeholder 11"/>
          <p:cNvSpPr>
            <a:spLocks noGrp="1"/>
          </p:cNvSpPr>
          <p:nvPr>
            <p:ph sz="quarter" idx="14" hasCustomPrompt="1"/>
          </p:nvPr>
        </p:nvSpPr>
        <p:spPr>
          <a:xfrm>
            <a:off x="635000" y="684250"/>
            <a:ext cx="1828800" cy="1828800"/>
          </a:xfrm>
          <a:prstGeom prst="rect">
            <a:avLst/>
          </a:prstGeom>
        </p:spPr>
        <p:txBody>
          <a:bodyPr/>
          <a:lstStyle>
            <a:lvl1pPr>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lvl="0" indent="0"/>
            <a:r>
              <a:rPr lang="en-US" dirty="0"/>
              <a:t>Click to add Image</a:t>
            </a:r>
          </a:p>
        </p:txBody>
      </p:sp>
      <p:sp>
        <p:nvSpPr>
          <p:cNvPr id="11" name="Content Placeholder 11"/>
          <p:cNvSpPr>
            <a:spLocks noGrp="1"/>
          </p:cNvSpPr>
          <p:nvPr>
            <p:ph sz="quarter" idx="16" hasCustomPrompt="1"/>
          </p:nvPr>
        </p:nvSpPr>
        <p:spPr>
          <a:xfrm>
            <a:off x="5588000" y="68580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9" name="Content Placeholder 11"/>
          <p:cNvSpPr>
            <a:spLocks noGrp="1"/>
          </p:cNvSpPr>
          <p:nvPr>
            <p:ph sz="quarter" idx="15" hasCustomPrompt="1"/>
          </p:nvPr>
        </p:nvSpPr>
        <p:spPr>
          <a:xfrm>
            <a:off x="10541000" y="68425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4" name="Title Placeholder"/>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defRPr/>
            </a:lvl1pPr>
          </a:lstStyle>
          <a:p>
            <a:pPr lvl="0"/>
            <a:r>
              <a:rPr lang="en-US" dirty="0">
                <a:sym typeface="Trebuchet MS" pitchFamily="-100" charset="0"/>
              </a:rPr>
              <a:t>Your Presentation Title</a:t>
            </a:r>
          </a:p>
        </p:txBody>
      </p:sp>
      <p:sp>
        <p:nvSpPr>
          <p:cNvPr id="8" name="Text Placeholder 7"/>
          <p:cNvSpPr>
            <a:spLocks noGrp="1"/>
          </p:cNvSpPr>
          <p:nvPr>
            <p:ph type="body" sz="quarter" idx="10" hasCustomPrompt="1"/>
          </p:nvPr>
        </p:nvSpPr>
        <p:spPr>
          <a:xfrm>
            <a:off x="1624076" y="5181600"/>
            <a:ext cx="9756648" cy="1161288"/>
          </a:xfrm>
          <a:prstGeom prst="rect">
            <a:avLst/>
          </a:prstGeom>
        </p:spPr>
        <p:txBody>
          <a:bodyPr anchor="ctr"/>
          <a:lstStyle>
            <a:lvl1pPr algn="ctr">
              <a:defRPr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algn="r">
              <a:defRPr baseline="0">
                <a:solidFill>
                  <a:schemeClr val="bg1"/>
                </a:solidFill>
              </a:defRPr>
            </a:lvl2pPr>
          </a:lstStyle>
          <a:p>
            <a:pPr lvl="0"/>
            <a:r>
              <a:rPr lang="en-US" dirty="0"/>
              <a:t>The subtitle</a:t>
            </a:r>
          </a:p>
        </p:txBody>
      </p:sp>
      <p:sp>
        <p:nvSpPr>
          <p:cNvPr id="3" name="Text Placeholder 2"/>
          <p:cNvSpPr>
            <a:spLocks noGrp="1"/>
          </p:cNvSpPr>
          <p:nvPr>
            <p:ph type="body" sz="quarter" idx="11" hasCustomPrompt="1"/>
          </p:nvPr>
        </p:nvSpPr>
        <p:spPr>
          <a:xfrm>
            <a:off x="4597400" y="6849301"/>
            <a:ext cx="6783324" cy="585216"/>
          </a:xfrm>
          <a:prstGeom prst="rect">
            <a:avLst/>
          </a:prstGeom>
        </p:spPr>
        <p:txBody>
          <a:bodyPr anchor="ctr"/>
          <a:lstStyle>
            <a:lvl1pPr marL="0" algn="r">
              <a:spcBef>
                <a:spcPts val="0"/>
              </a:spcBef>
              <a:defRPr sz="2400" b="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Presented by: Name of Presenter</a:t>
            </a:r>
          </a:p>
        </p:txBody>
      </p:sp>
      <p:sp>
        <p:nvSpPr>
          <p:cNvPr id="5" name="Date Placeholder 4"/>
          <p:cNvSpPr>
            <a:spLocks noGrp="1"/>
          </p:cNvSpPr>
          <p:nvPr>
            <p:ph type="dt" sz="half" idx="18"/>
          </p:nvPr>
        </p:nvSpPr>
        <p:spPr>
          <a:xfrm>
            <a:off x="8454962" y="7470648"/>
            <a:ext cx="2925762" cy="519112"/>
          </a:xfrm>
        </p:spPr>
        <p:txBody>
          <a:bodyPr/>
          <a:lstStyle/>
          <a:p>
            <a:pPr algn="r"/>
            <a:fld id="{2BF3C7D5-FF70-4EA9-AE9C-1A8E0E1C73AE}" type="datetime7">
              <a:rPr lang="en-US" smtClean="0"/>
              <a:t>Jun-17</a:t>
            </a:fld>
            <a:endParaRPr lang="en-US" dirty="0"/>
          </a:p>
        </p:txBody>
      </p:sp>
      <p:sp>
        <p:nvSpPr>
          <p:cNvPr id="2" name="Slide Number Placeholder 1"/>
          <p:cNvSpPr>
            <a:spLocks noGrp="1"/>
          </p:cNvSpPr>
          <p:nvPr>
            <p:ph type="sldNum" sz="quarter" idx="17"/>
          </p:nvPr>
        </p:nvSpPr>
        <p:spPr/>
        <p:txBody>
          <a:bodyPr/>
          <a:lstStyle/>
          <a:p>
            <a:fld id="{F04B62F9-A472-4675-B38E-F437B5EEEB7A}" type="slidenum">
              <a:rPr lang="en-US" smtClean="0"/>
              <a:pPr/>
              <a:t>‹#›</a:t>
            </a:fld>
            <a:endParaRPr lang="en-US" dirty="0"/>
          </a:p>
        </p:txBody>
      </p:sp>
    </p:spTree>
    <p:extLst>
      <p:ext uri="{BB962C8B-B14F-4D97-AF65-F5344CB8AC3E}">
        <p14:creationId xmlns:p14="http://schemas.microsoft.com/office/powerpoint/2010/main" val="35263360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homa-Images 2-Gray Title">
    <p:spTree>
      <p:nvGrpSpPr>
        <p:cNvPr id="1" name=""/>
        <p:cNvGrpSpPr/>
        <p:nvPr/>
      </p:nvGrpSpPr>
      <p:grpSpPr>
        <a:xfrm>
          <a:off x="0" y="0"/>
          <a:ext cx="0" cy="0"/>
          <a:chOff x="0" y="0"/>
          <a:chExt cx="0" cy="0"/>
        </a:xfrm>
      </p:grpSpPr>
      <p:sp>
        <p:nvSpPr>
          <p:cNvPr id="12" name="AutoShape 5" descr="&quot;&quot;"/>
          <p:cNvSpPr>
            <a:spLocks/>
          </p:cNvSpPr>
          <p:nvPr userDrawn="1"/>
        </p:nvSpPr>
        <p:spPr bwMode="auto">
          <a:xfrm rot="5400000">
            <a:off x="-3355848" y="3355848"/>
            <a:ext cx="8686800" cy="19751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953A">
              <a:alpha val="50196"/>
            </a:srgb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lvl="0"/>
            <a:endParaRPr lang="en-US" sz="2200" b="0" i="0" u="none" dirty="0"/>
          </a:p>
        </p:txBody>
      </p:sp>
      <p:sp>
        <p:nvSpPr>
          <p:cNvPr id="13" name="Content Placeholder 11"/>
          <p:cNvSpPr>
            <a:spLocks noGrp="1"/>
          </p:cNvSpPr>
          <p:nvPr>
            <p:ph sz="quarter" idx="14" hasCustomPrompt="1"/>
          </p:nvPr>
        </p:nvSpPr>
        <p:spPr>
          <a:xfrm>
            <a:off x="-36576" y="524230"/>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15" name="Content Placeholder 11"/>
          <p:cNvSpPr>
            <a:spLocks noGrp="1"/>
          </p:cNvSpPr>
          <p:nvPr>
            <p:ph sz="quarter" idx="16" hasCustomPrompt="1"/>
          </p:nvPr>
        </p:nvSpPr>
        <p:spPr>
          <a:xfrm>
            <a:off x="-36576" y="3344405"/>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14" name="Content Placeholder 11"/>
          <p:cNvSpPr>
            <a:spLocks noGrp="1"/>
          </p:cNvSpPr>
          <p:nvPr>
            <p:ph sz="quarter" idx="15" hasCustomPrompt="1"/>
          </p:nvPr>
        </p:nvSpPr>
        <p:spPr>
          <a:xfrm>
            <a:off x="-36576" y="6164580"/>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4" name="Title Placeholder"/>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a:lvl1pPr>
          </a:lstStyle>
          <a:p>
            <a:pPr lvl="0"/>
            <a:r>
              <a:rPr lang="en-US" dirty="0">
                <a:sym typeface="Trebuchet MS" pitchFamily="-100" charset="0"/>
              </a:rPr>
              <a:t>Your Presentation Title</a:t>
            </a:r>
          </a:p>
        </p:txBody>
      </p:sp>
      <p:sp>
        <p:nvSpPr>
          <p:cNvPr id="8" name="Text Placeholder 7"/>
          <p:cNvSpPr>
            <a:spLocks noGrp="1"/>
          </p:cNvSpPr>
          <p:nvPr>
            <p:ph type="body" sz="quarter" idx="10" hasCustomPrompt="1"/>
          </p:nvPr>
        </p:nvSpPr>
        <p:spPr>
          <a:xfrm>
            <a:off x="2613152" y="5181600"/>
            <a:ext cx="9756648" cy="1161288"/>
          </a:xfrm>
          <a:prstGeom prst="rect">
            <a:avLst/>
          </a:prstGeom>
        </p:spPr>
        <p:txBody>
          <a:bodyPr anchor="ctr"/>
          <a:lstStyle>
            <a:lvl1pPr algn="ctr">
              <a:defRPr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algn="r">
              <a:defRPr baseline="0">
                <a:solidFill>
                  <a:schemeClr val="bg1"/>
                </a:solidFill>
              </a:defRPr>
            </a:lvl2pPr>
          </a:lstStyle>
          <a:p>
            <a:pPr lvl="0"/>
            <a:r>
              <a:rPr lang="en-US" dirty="0"/>
              <a:t>The subtitle</a:t>
            </a:r>
          </a:p>
        </p:txBody>
      </p:sp>
      <p:sp>
        <p:nvSpPr>
          <p:cNvPr id="3" name="Text Placeholder 2"/>
          <p:cNvSpPr>
            <a:spLocks noGrp="1"/>
          </p:cNvSpPr>
          <p:nvPr>
            <p:ph type="body" sz="quarter" idx="11" hasCustomPrompt="1"/>
          </p:nvPr>
        </p:nvSpPr>
        <p:spPr>
          <a:xfrm>
            <a:off x="5586476" y="6849301"/>
            <a:ext cx="6783324" cy="585216"/>
          </a:xfrm>
          <a:prstGeom prst="rect">
            <a:avLst/>
          </a:prstGeom>
        </p:spPr>
        <p:txBody>
          <a:bodyPr anchor="ctr"/>
          <a:lstStyle>
            <a:lvl1pPr marL="0" algn="r">
              <a:spcBef>
                <a:spcPts val="0"/>
              </a:spcBef>
              <a:defRPr sz="2400" b="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Presented by: Name of Presenter</a:t>
            </a:r>
          </a:p>
        </p:txBody>
      </p:sp>
      <p:sp>
        <p:nvSpPr>
          <p:cNvPr id="5" name="Date Placeholder 4"/>
          <p:cNvSpPr>
            <a:spLocks noGrp="1"/>
          </p:cNvSpPr>
          <p:nvPr>
            <p:ph type="dt" sz="half" idx="18"/>
          </p:nvPr>
        </p:nvSpPr>
        <p:spPr>
          <a:xfrm>
            <a:off x="9444038" y="7470648"/>
            <a:ext cx="2925762" cy="519112"/>
          </a:xfrm>
        </p:spPr>
        <p:txBody>
          <a:bodyPr/>
          <a:lstStyle/>
          <a:p>
            <a:pPr algn="r"/>
            <a:fld id="{CBC38B3A-57FA-4486-8645-EA70262D2E41}" type="datetime7">
              <a:rPr lang="en-US" smtClean="0"/>
              <a:t>Jun-17</a:t>
            </a:fld>
            <a:endParaRPr lang="en-US" dirty="0"/>
          </a:p>
        </p:txBody>
      </p:sp>
      <p:sp>
        <p:nvSpPr>
          <p:cNvPr id="2" name="Slide Number Placeholder 1"/>
          <p:cNvSpPr>
            <a:spLocks noGrp="1"/>
          </p:cNvSpPr>
          <p:nvPr>
            <p:ph type="sldNum" sz="quarter" idx="17"/>
          </p:nvPr>
        </p:nvSpPr>
        <p:spPr/>
        <p:txBody>
          <a:bodyPr/>
          <a:lstStyle/>
          <a:p>
            <a:fld id="{F04B62F9-A472-4675-B38E-F437B5EEEB7A}" type="slidenum">
              <a:rPr lang="en-US" smtClean="0"/>
              <a:pPr/>
              <a:t>‹#›</a:t>
            </a:fld>
            <a:endParaRPr lang="en-US" dirty="0"/>
          </a:p>
        </p:txBody>
      </p:sp>
    </p:spTree>
    <p:extLst>
      <p:ext uri="{BB962C8B-B14F-4D97-AF65-F5344CB8AC3E}">
        <p14:creationId xmlns:p14="http://schemas.microsoft.com/office/powerpoint/2010/main" val="27577439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ahoma-Gray Mission Slide">
    <p:spTree>
      <p:nvGrpSpPr>
        <p:cNvPr id="1" name=""/>
        <p:cNvGrpSpPr/>
        <p:nvPr/>
      </p:nvGrpSpPr>
      <p:grpSpPr>
        <a:xfrm>
          <a:off x="0" y="0"/>
          <a:ext cx="0" cy="0"/>
          <a:chOff x="0" y="0"/>
          <a:chExt cx="0" cy="0"/>
        </a:xfrm>
      </p:grpSpPr>
      <p:sp>
        <p:nvSpPr>
          <p:cNvPr id="6" name="TextBox 5"/>
          <p:cNvSpPr txBox="1"/>
          <p:nvPr userDrawn="1"/>
        </p:nvSpPr>
        <p:spPr>
          <a:xfrm>
            <a:off x="862012" y="914400"/>
            <a:ext cx="10896600" cy="1107996"/>
          </a:xfrm>
          <a:prstGeom prst="rect">
            <a:avLst/>
          </a:prstGeom>
          <a:noFill/>
        </p:spPr>
        <p:txBody>
          <a:bodyPr wrap="square" rtlCol="0" anchor="ctr">
            <a:spAutoFit/>
          </a:bodyPr>
          <a:lstStyle/>
          <a:p>
            <a:r>
              <a:rPr lang="en-US" sz="6600" b="1" i="1" dirty="0">
                <a:solidFill>
                  <a:schemeClr val="bg1"/>
                </a:solidFill>
                <a:latin typeface="Tahoma" panose="020B0604030504040204" pitchFamily="34" charset="0"/>
                <a:ea typeface="Tahoma" panose="020B0604030504040204" pitchFamily="34" charset="0"/>
                <a:cs typeface="Tahoma" panose="020B0604030504040204" pitchFamily="34" charset="0"/>
              </a:rPr>
              <a:t>Our Mission</a:t>
            </a:r>
          </a:p>
        </p:txBody>
      </p:sp>
      <p:sp>
        <p:nvSpPr>
          <p:cNvPr id="5" name="TextBox 4"/>
          <p:cNvSpPr txBox="1"/>
          <p:nvPr userDrawn="1"/>
        </p:nvSpPr>
        <p:spPr>
          <a:xfrm>
            <a:off x="862012" y="2891641"/>
            <a:ext cx="11323638" cy="3970318"/>
          </a:xfrm>
          <a:prstGeom prst="rect">
            <a:avLst/>
          </a:prstGeom>
          <a:noFill/>
        </p:spPr>
        <p:txBody>
          <a:bodyPr wrap="square" rtlCol="0" anchor="ctr">
            <a:spAutoFit/>
          </a:bodyPr>
          <a:lstStyle/>
          <a:p>
            <a:pPr marL="0" marR="0" lvl="0" indent="0" algn="ctr" defTabSz="584200" rtl="0" eaLnBrk="1" fontAlgn="base" latinLnBrk="0" hangingPunct="0">
              <a:lnSpc>
                <a:spcPct val="100000"/>
              </a:lnSpc>
              <a:spcBef>
                <a:spcPct val="0"/>
              </a:spcBef>
              <a:spcAft>
                <a:spcPct val="0"/>
              </a:spcAft>
              <a:buClrTx/>
              <a:buSzTx/>
              <a:buFontTx/>
              <a:buNone/>
              <a:tabLst/>
              <a:defRPr/>
            </a:pPr>
            <a:r>
              <a:rPr lang="en-US" sz="6000" b="1" dirty="0">
                <a:solidFill>
                  <a:schemeClr val="bg1"/>
                </a:solidFill>
                <a:latin typeface="Tahoma" panose="020B0604030504040204" pitchFamily="34" charset="0"/>
                <a:ea typeface="Tahoma" panose="020B0604030504040204" pitchFamily="34" charset="0"/>
                <a:cs typeface="Tahoma" panose="020B0604030504040204" pitchFamily="34" charset="0"/>
              </a:rPr>
              <a:t>Improving</a:t>
            </a:r>
            <a:r>
              <a:rPr lang="en-US" sz="6000" b="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5400" b="0" dirty="0">
                <a:solidFill>
                  <a:schemeClr val="bg1"/>
                </a:solidFill>
                <a:latin typeface="Tahoma" panose="020B0604030504040204" pitchFamily="34" charset="0"/>
                <a:ea typeface="Tahoma" panose="020B0604030504040204" pitchFamily="34" charset="0"/>
                <a:cs typeface="Tahoma" panose="020B0604030504040204" pitchFamily="34" charset="0"/>
              </a:rPr>
              <a:t>health care access and outcomes for the </a:t>
            </a:r>
            <a:r>
              <a:rPr lang="en-US" sz="6000" b="1" dirty="0">
                <a:solidFill>
                  <a:schemeClr val="bg1"/>
                </a:solidFill>
                <a:latin typeface="Tahoma" panose="020B0604030504040204" pitchFamily="34" charset="0"/>
                <a:ea typeface="Tahoma" panose="020B0604030504040204" pitchFamily="34" charset="0"/>
                <a:cs typeface="Tahoma" panose="020B0604030504040204" pitchFamily="34" charset="0"/>
              </a:rPr>
              <a:t>people</a:t>
            </a:r>
            <a:r>
              <a:rPr lang="en-US" sz="6000" b="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5400" b="0" dirty="0">
                <a:solidFill>
                  <a:schemeClr val="bg1"/>
                </a:solidFill>
                <a:latin typeface="Tahoma" panose="020B0604030504040204" pitchFamily="34" charset="0"/>
                <a:ea typeface="Tahoma" panose="020B0604030504040204" pitchFamily="34" charset="0"/>
                <a:cs typeface="Tahoma" panose="020B0604030504040204" pitchFamily="34" charset="0"/>
              </a:rPr>
              <a:t>we serve while demonstrating sound stewardship of financial </a:t>
            </a:r>
            <a:r>
              <a:rPr lang="en-US" sz="6000" b="1" dirty="0">
                <a:solidFill>
                  <a:schemeClr val="bg1"/>
                </a:solidFill>
                <a:latin typeface="Tahoma" panose="020B0604030504040204" pitchFamily="34" charset="0"/>
                <a:ea typeface="Tahoma" panose="020B0604030504040204" pitchFamily="34" charset="0"/>
                <a:cs typeface="Tahoma" panose="020B0604030504040204" pitchFamily="34" charset="0"/>
              </a:rPr>
              <a:t>resources</a:t>
            </a:r>
            <a:endPar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0"/>
          </p:nvPr>
        </p:nvSpPr>
        <p:spPr/>
        <p:txBody>
          <a:bodyPr/>
          <a:lstStyle/>
          <a:p>
            <a:fld id="{F04B62F9-A472-4675-B38E-F437B5EEEB7A}" type="slidenum">
              <a:rPr lang="en-US" smtClean="0"/>
              <a:pPr/>
              <a:t>‹#›</a:t>
            </a:fld>
            <a:endParaRPr lang="en-US" dirty="0"/>
          </a:p>
        </p:txBody>
      </p:sp>
    </p:spTree>
    <p:extLst>
      <p:ext uri="{BB962C8B-B14F-4D97-AF65-F5344CB8AC3E}">
        <p14:creationId xmlns:p14="http://schemas.microsoft.com/office/powerpoint/2010/main" val="35938364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ahoma-Gray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3763" y="914400"/>
            <a:ext cx="11217275" cy="1161288"/>
          </a:xfrm>
          <a:prstGeom prst="rect">
            <a:avLst/>
          </a:prstGeom>
        </p:spPr>
        <p:txBody>
          <a:bodyPr anchor="ctr"/>
          <a:lstStyle>
            <a:lvl1pPr algn="ctr">
              <a:defRPr sz="6000"/>
            </a:lvl1pPr>
          </a:lstStyle>
          <a:p>
            <a:r>
              <a:rPr lang="en-US" dirty="0"/>
              <a:t>Click to edit Slide title</a:t>
            </a:r>
          </a:p>
        </p:txBody>
      </p:sp>
      <p:sp>
        <p:nvSpPr>
          <p:cNvPr id="3" name="Slide Number Placeholder 2"/>
          <p:cNvSpPr>
            <a:spLocks noGrp="1"/>
          </p:cNvSpPr>
          <p:nvPr>
            <p:ph type="sldNum" sz="quarter" idx="11"/>
          </p:nvPr>
        </p:nvSpPr>
        <p:spPr/>
        <p:txBody>
          <a:bodyPr/>
          <a:lstStyle/>
          <a:p>
            <a:fld id="{F04B62F9-A472-4675-B38E-F437B5EEEB7A}" type="slidenum">
              <a:rPr lang="en-US" smtClean="0"/>
              <a:pPr/>
              <a:t>‹#›</a:t>
            </a:fld>
            <a:endParaRPr lang="en-US" dirty="0"/>
          </a:p>
        </p:txBody>
      </p:sp>
      <p:sp>
        <p:nvSpPr>
          <p:cNvPr id="5" name="Content Placeholder 3"/>
          <p:cNvSpPr>
            <a:spLocks noGrp="1"/>
          </p:cNvSpPr>
          <p:nvPr>
            <p:ph sz="quarter" idx="10" hasCustomPrompt="1"/>
          </p:nvPr>
        </p:nvSpPr>
        <p:spPr>
          <a:xfrm>
            <a:off x="893763" y="2438400"/>
            <a:ext cx="11217275" cy="6022848"/>
          </a:xfrm>
          <a:prstGeom prst="rect">
            <a:avLst/>
          </a:prstGeom>
        </p:spPr>
        <p:txBody>
          <a:bodyPr/>
          <a:lstStyle>
            <a:lvl1pPr marL="342900" indent="-342900">
              <a:spcBef>
                <a:spcPts val="768"/>
              </a:spcBef>
              <a:buFont typeface="Arial" panose="020B0604020202020204" pitchFamily="34" charset="0"/>
              <a:buChar char="•"/>
              <a:defRPr sz="36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800100" indent="-342900">
              <a:spcBef>
                <a:spcPts val="768"/>
              </a:spcBef>
              <a:buSzPct val="75000"/>
              <a:buFont typeface="Wingdings" panose="05000000000000000000" pitchFamily="2" charset="2"/>
              <a:buChar char="Ø"/>
              <a:defRPr sz="3200" baseline="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1200150" indent="-285750">
              <a:spcBef>
                <a:spcPts val="768"/>
              </a:spcBef>
              <a:buSzPct val="75000"/>
              <a:buFont typeface="Wingdings" panose="05000000000000000000" pitchFamily="2" charset="2"/>
              <a:buChar char="§"/>
              <a:defRPr sz="2800">
                <a:solidFill>
                  <a:schemeClr val="bg1"/>
                </a:solidFill>
              </a:defRPr>
            </a:lvl3pPr>
            <a:lvl4pPr marL="1481138" indent="-219075">
              <a:spcBef>
                <a:spcPts val="768"/>
              </a:spcBef>
              <a:buFont typeface="Arial" panose="020B0604020202020204" pitchFamily="34" charset="0"/>
              <a:buChar char="•"/>
              <a:defRPr sz="2400">
                <a:solidFill>
                  <a:schemeClr val="bg1"/>
                </a:solidFill>
              </a:defRPr>
            </a:lvl4pPr>
            <a:lvl5pPr marL="1371600" indent="-457200">
              <a:spcBef>
                <a:spcPts val="768"/>
              </a:spcBef>
              <a:buFont typeface="Arial" panose="020B0604020202020204" pitchFamily="34" charset="0"/>
              <a:buChar char="•"/>
              <a:defRPr sz="2000"/>
            </a:lvl5pPr>
          </a:lstStyle>
          <a:p>
            <a:pPr lvl="0"/>
            <a:r>
              <a:rPr lang="en-US" dirty="0"/>
              <a:t>Use bullet points sparingly</a:t>
            </a:r>
          </a:p>
          <a:p>
            <a:pPr lvl="1"/>
            <a:r>
              <a:rPr lang="en-US" dirty="0"/>
              <a:t>Try to keep it at 3 – 5 per slide</a:t>
            </a:r>
          </a:p>
          <a:p>
            <a:pPr lvl="0"/>
            <a:r>
              <a:rPr lang="en-US" dirty="0"/>
              <a:t>Only represent key ideas</a:t>
            </a:r>
          </a:p>
          <a:p>
            <a:pPr lvl="0"/>
            <a:r>
              <a:rPr lang="en-US" dirty="0"/>
              <a:t>Examine your font size</a:t>
            </a:r>
          </a:p>
          <a:p>
            <a:pPr lvl="1"/>
            <a:r>
              <a:rPr lang="en-US" dirty="0"/>
              <a:t>Don’t go below 20 </a:t>
            </a:r>
          </a:p>
          <a:p>
            <a:pPr lvl="0"/>
            <a:r>
              <a:rPr lang="en-US" dirty="0"/>
              <a:t>Only add images/other media if relevant</a:t>
            </a:r>
          </a:p>
          <a:p>
            <a:pPr lvl="1"/>
            <a:r>
              <a:rPr lang="en-US" dirty="0"/>
              <a:t>Second level</a:t>
            </a:r>
          </a:p>
          <a:p>
            <a:pPr lvl="2"/>
            <a:r>
              <a:rPr lang="en-US" dirty="0"/>
              <a:t>Third level</a:t>
            </a:r>
          </a:p>
          <a:p>
            <a:pPr lvl="3"/>
            <a:r>
              <a:rPr lang="en-US" dirty="0"/>
              <a:t>Fourth level (if you MUST)</a:t>
            </a:r>
          </a:p>
        </p:txBody>
      </p:sp>
    </p:spTree>
    <p:extLst>
      <p:ext uri="{BB962C8B-B14F-4D97-AF65-F5344CB8AC3E}">
        <p14:creationId xmlns:p14="http://schemas.microsoft.com/office/powerpoint/2010/main" val="36396095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homa-Gray-Graphics and Content">
    <p:spTree>
      <p:nvGrpSpPr>
        <p:cNvPr id="1" name=""/>
        <p:cNvGrpSpPr/>
        <p:nvPr/>
      </p:nvGrpSpPr>
      <p:grpSpPr>
        <a:xfrm>
          <a:off x="0" y="0"/>
          <a:ext cx="0" cy="0"/>
          <a:chOff x="0" y="0"/>
          <a:chExt cx="0" cy="0"/>
        </a:xfrm>
      </p:grpSpPr>
      <p:sp>
        <p:nvSpPr>
          <p:cNvPr id="17" name="Text Placeholder 7"/>
          <p:cNvSpPr>
            <a:spLocks noGrp="1"/>
          </p:cNvSpPr>
          <p:nvPr>
            <p:ph type="body" sz="quarter" idx="15" hasCustomPrompt="1"/>
          </p:nvPr>
        </p:nvSpPr>
        <p:spPr>
          <a:xfrm>
            <a:off x="896112" y="914400"/>
            <a:ext cx="11219688" cy="1161288"/>
          </a:xfrm>
          <a:prstGeom prst="rect">
            <a:avLst/>
          </a:prstGeom>
        </p:spPr>
        <p:txBody>
          <a:bodyPr vert="horz" lIns="91440" tIns="45720" rIns="91440" bIns="45720" rtlCol="0" anchor="ctr">
            <a:normAutofit/>
          </a:bodyPr>
          <a:lstStyle>
            <a:lvl1pPr>
              <a:defRPr lang="en-US" sz="6000" b="1" i="1" u="none" dirty="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pPr lvl="0" algn="ctr">
              <a:spcBef>
                <a:spcPct val="0"/>
              </a:spcBef>
            </a:pPr>
            <a:r>
              <a:rPr lang="en-US" dirty="0"/>
              <a:t>Replace Bullets with Images</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
        <p:nvSpPr>
          <p:cNvPr id="5" name="Content Placeholder 4"/>
          <p:cNvSpPr>
            <a:spLocks noGrp="1"/>
          </p:cNvSpPr>
          <p:nvPr>
            <p:ph sz="quarter" idx="20" hasCustomPrompt="1"/>
          </p:nvPr>
        </p:nvSpPr>
        <p:spPr>
          <a:xfrm>
            <a:off x="758952" y="2441448"/>
            <a:ext cx="3685032" cy="5184648"/>
          </a:xfrm>
          <a:prstGeom prst="rect">
            <a:avLst/>
          </a:prstGeom>
          <a:ln w="19050">
            <a:solidFill>
              <a:schemeClr val="bg1"/>
            </a:solidFill>
          </a:ln>
          <a:effectLst>
            <a:reflection blurRad="6350" stA="52000" endA="300" endPos="35000" dir="5400000" sy="-100000" algn="bl" rotWithShape="0"/>
          </a:effectLst>
        </p:spPr>
        <p:txBody>
          <a:bodyPr/>
          <a:lstStyle>
            <a:lvl1pPr>
              <a:defRPr lang="en-US" baseline="0" smtClean="0">
                <a:solidFill>
                  <a:schemeClr val="bg1"/>
                </a:solidFill>
                <a:latin typeface="Tahoma" panose="020B0604030504040204" pitchFamily="34" charset="0"/>
                <a:ea typeface="Tahoma" panose="020B0604030504040204" pitchFamily="34" charset="0"/>
                <a:cs typeface="Tahoma" panose="020B0604030504040204" pitchFamily="34" charset="0"/>
              </a:defRPr>
            </a:lvl1pPr>
            <a:lvl2pPr>
              <a:defRPr lang="en-US" smtClean="0"/>
            </a:lvl2pPr>
            <a:lvl3pPr>
              <a:defRPr lang="en-US" smtClean="0"/>
            </a:lvl3pPr>
            <a:lvl4pPr>
              <a:defRPr lang="en-US" smtClean="0"/>
            </a:lvl4pPr>
            <a:lvl5pPr>
              <a:defRPr lang="en-US"/>
            </a:lvl5pPr>
          </a:lstStyle>
          <a:p>
            <a:pPr marL="0" lvl="0" indent="0"/>
            <a:r>
              <a:rPr lang="en-US" dirty="0"/>
              <a:t>Insert image or other media</a:t>
            </a:r>
          </a:p>
        </p:txBody>
      </p:sp>
      <p:sp>
        <p:nvSpPr>
          <p:cNvPr id="10" name="Content Placeholder 4"/>
          <p:cNvSpPr>
            <a:spLocks noGrp="1"/>
          </p:cNvSpPr>
          <p:nvPr>
            <p:ph sz="quarter" idx="21" hasCustomPrompt="1"/>
          </p:nvPr>
        </p:nvSpPr>
        <p:spPr>
          <a:xfrm>
            <a:off x="8494776" y="2441448"/>
            <a:ext cx="3685032" cy="5184648"/>
          </a:xfrm>
          <a:prstGeom prst="rect">
            <a:avLst/>
          </a:prstGeom>
          <a:ln w="19050">
            <a:solidFill>
              <a:schemeClr val="bg1"/>
            </a:solidFill>
          </a:ln>
          <a:effectLst>
            <a:reflection blurRad="6350" stA="52000" endA="300" endPos="35000" dir="5400000" sy="-100000" algn="bl" rotWithShape="0"/>
          </a:effectLst>
        </p:spPr>
        <p:txBody>
          <a:bodyPr/>
          <a:lstStyle>
            <a:lvl1pPr>
              <a:defRPr lang="en-US" baseline="0" smtClean="0">
                <a:solidFill>
                  <a:schemeClr val="bg1"/>
                </a:solidFill>
                <a:latin typeface="Tahoma" panose="020B0604030504040204" pitchFamily="34" charset="0"/>
                <a:ea typeface="Tahoma" panose="020B0604030504040204" pitchFamily="34" charset="0"/>
                <a:cs typeface="Tahoma" panose="020B0604030504040204" pitchFamily="34" charset="0"/>
              </a:defRPr>
            </a:lvl1pPr>
            <a:lvl2pPr>
              <a:defRPr lang="en-US" smtClean="0"/>
            </a:lvl2pPr>
            <a:lvl3pPr>
              <a:defRPr lang="en-US" smtClean="0"/>
            </a:lvl3pPr>
            <a:lvl4pPr>
              <a:defRPr lang="en-US" smtClean="0"/>
            </a:lvl4pPr>
            <a:lvl5pPr>
              <a:defRPr lang="en-US"/>
            </a:lvl5pPr>
          </a:lstStyle>
          <a:p>
            <a:pPr marL="0" lvl="0" indent="0"/>
            <a:r>
              <a:rPr lang="en-US" dirty="0"/>
              <a:t>Insert image or other media</a:t>
            </a:r>
          </a:p>
        </p:txBody>
      </p:sp>
      <p:sp>
        <p:nvSpPr>
          <p:cNvPr id="12" name="Content Placeholder 4"/>
          <p:cNvSpPr>
            <a:spLocks noGrp="1"/>
          </p:cNvSpPr>
          <p:nvPr>
            <p:ph sz="quarter" idx="22" hasCustomPrompt="1"/>
          </p:nvPr>
        </p:nvSpPr>
        <p:spPr>
          <a:xfrm>
            <a:off x="4617720" y="2441448"/>
            <a:ext cx="3685032" cy="2368296"/>
          </a:xfrm>
          <a:prstGeom prst="rect">
            <a:avLst/>
          </a:prstGeom>
          <a:ln w="19050">
            <a:solidFill>
              <a:schemeClr val="bg1"/>
            </a:solidFill>
          </a:ln>
          <a:effectLst>
            <a:reflection blurRad="6350" stA="52000" endA="300" endPos="35000" dir="5400000" sy="-100000" algn="bl" rotWithShape="0"/>
          </a:effectLst>
        </p:spPr>
        <p:txBody>
          <a:bodyPr/>
          <a:lstStyle>
            <a:lvl1pPr>
              <a:defRPr lang="en-US" baseline="0" smtClean="0">
                <a:solidFill>
                  <a:schemeClr val="bg1"/>
                </a:solidFill>
                <a:latin typeface="Tahoma" panose="020B0604030504040204" pitchFamily="34" charset="0"/>
                <a:ea typeface="Tahoma" panose="020B0604030504040204" pitchFamily="34" charset="0"/>
                <a:cs typeface="Tahoma" panose="020B0604030504040204" pitchFamily="34" charset="0"/>
              </a:defRPr>
            </a:lvl1pPr>
            <a:lvl2pPr>
              <a:defRPr lang="en-US" smtClean="0"/>
            </a:lvl2pPr>
            <a:lvl3pPr>
              <a:defRPr lang="en-US" smtClean="0"/>
            </a:lvl3pPr>
            <a:lvl4pPr>
              <a:defRPr lang="en-US" smtClean="0"/>
            </a:lvl4pPr>
            <a:lvl5pPr>
              <a:defRPr lang="en-US"/>
            </a:lvl5pPr>
          </a:lstStyle>
          <a:p>
            <a:pPr marL="0" lvl="0" indent="0"/>
            <a:r>
              <a:rPr lang="en-US" dirty="0"/>
              <a:t>Insert image or other media</a:t>
            </a:r>
          </a:p>
        </p:txBody>
      </p:sp>
      <p:sp>
        <p:nvSpPr>
          <p:cNvPr id="16" name="Content Placeholder 4"/>
          <p:cNvSpPr>
            <a:spLocks noGrp="1"/>
          </p:cNvSpPr>
          <p:nvPr>
            <p:ph sz="quarter" idx="23" hasCustomPrompt="1"/>
          </p:nvPr>
        </p:nvSpPr>
        <p:spPr>
          <a:xfrm>
            <a:off x="4617720" y="5257800"/>
            <a:ext cx="3685032" cy="2368296"/>
          </a:xfrm>
          <a:prstGeom prst="rect">
            <a:avLst/>
          </a:prstGeom>
          <a:ln w="19050">
            <a:solidFill>
              <a:schemeClr val="bg1"/>
            </a:solidFill>
          </a:ln>
          <a:effectLst>
            <a:reflection blurRad="6350" stA="52000" endA="300" endPos="35000" dir="5400000" sy="-100000" algn="bl" rotWithShape="0"/>
          </a:effectLst>
        </p:spPr>
        <p:txBody>
          <a:bodyPr/>
          <a:lstStyle>
            <a:lvl1pPr>
              <a:defRPr lang="en-US" baseline="0" smtClean="0">
                <a:solidFill>
                  <a:schemeClr val="bg1"/>
                </a:solidFill>
                <a:latin typeface="Tahoma" panose="020B0604030504040204" pitchFamily="34" charset="0"/>
                <a:ea typeface="Tahoma" panose="020B0604030504040204" pitchFamily="34" charset="0"/>
                <a:cs typeface="Tahoma" panose="020B0604030504040204" pitchFamily="34" charset="0"/>
              </a:defRPr>
            </a:lvl1pPr>
            <a:lvl2pPr>
              <a:defRPr lang="en-US" smtClean="0"/>
            </a:lvl2pPr>
            <a:lvl3pPr>
              <a:defRPr lang="en-US" smtClean="0"/>
            </a:lvl3pPr>
            <a:lvl4pPr>
              <a:defRPr lang="en-US" smtClean="0"/>
            </a:lvl4pPr>
            <a:lvl5pPr>
              <a:defRPr lang="en-US"/>
            </a:lvl5pPr>
          </a:lstStyle>
          <a:p>
            <a:pPr marL="0" lvl="0" indent="0"/>
            <a:r>
              <a:rPr lang="en-US" dirty="0"/>
              <a:t>Insert image or other media</a:t>
            </a:r>
          </a:p>
        </p:txBody>
      </p:sp>
    </p:spTree>
    <p:extLst>
      <p:ext uri="{BB962C8B-B14F-4D97-AF65-F5344CB8AC3E}">
        <p14:creationId xmlns:p14="http://schemas.microsoft.com/office/powerpoint/2010/main" val="7447393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homa and Verdana-Gray-Text Content">
    <p:spTree>
      <p:nvGrpSpPr>
        <p:cNvPr id="1" name=""/>
        <p:cNvGrpSpPr/>
        <p:nvPr/>
      </p:nvGrpSpPr>
      <p:grpSpPr>
        <a:xfrm>
          <a:off x="0" y="0"/>
          <a:ext cx="0" cy="0"/>
          <a:chOff x="0" y="0"/>
          <a:chExt cx="0" cy="0"/>
        </a:xfrm>
      </p:grpSpPr>
      <p:sp>
        <p:nvSpPr>
          <p:cNvPr id="4" name="Text Placeholder 4"/>
          <p:cNvSpPr>
            <a:spLocks noGrp="1"/>
          </p:cNvSpPr>
          <p:nvPr>
            <p:ph type="body" sz="quarter" idx="11" hasCustomPrompt="1"/>
          </p:nvPr>
        </p:nvSpPr>
        <p:spPr>
          <a:xfrm>
            <a:off x="406400" y="2915914"/>
            <a:ext cx="5142543" cy="2589451"/>
          </a:xfrm>
          <a:prstGeom prst="rect">
            <a:avLst/>
          </a:prstGeom>
        </p:spPr>
        <p:txBody>
          <a:bodyPr anchor="ctr"/>
          <a:lstStyle>
            <a:lvl1pPr marL="0" indent="0">
              <a:buNone/>
              <a:defRPr sz="6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YOUR MAIN IDEA</a:t>
            </a:r>
          </a:p>
        </p:txBody>
      </p:sp>
      <p:sp>
        <p:nvSpPr>
          <p:cNvPr id="7" name="Text Placeholder 6"/>
          <p:cNvSpPr>
            <a:spLocks noGrp="1"/>
          </p:cNvSpPr>
          <p:nvPr>
            <p:ph type="body" sz="quarter" idx="12" hasCustomPrompt="1"/>
          </p:nvPr>
        </p:nvSpPr>
        <p:spPr>
          <a:xfrm>
            <a:off x="6556248" y="1920240"/>
            <a:ext cx="5724144" cy="5001768"/>
          </a:xfrm>
          <a:prstGeom prst="rect">
            <a:avLst/>
          </a:prstGeom>
        </p:spPr>
        <p:txBody>
          <a:bodyPr/>
          <a:lstStyle>
            <a:lvl1pPr>
              <a:defRPr lang="en-US" sz="3600" baseline="0" smtClean="0">
                <a:solidFill>
                  <a:schemeClr val="bg1"/>
                </a:solidFill>
                <a:latin typeface="Tahoma" panose="020B0604030504040204" pitchFamily="34" charset="0"/>
                <a:ea typeface="Tahoma" panose="020B0604030504040204" pitchFamily="34" charset="0"/>
                <a:cs typeface="Tahoma" panose="020B0604030504040204" pitchFamily="34" charset="0"/>
              </a:defRPr>
            </a:lvl1pPr>
            <a:lvl2pPr>
              <a:defRPr lang="en-US" sz="3200" baseline="0" smtClean="0">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lang="en-US" sz="2800" smtClean="0">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lang="en-US" sz="2400" smtClean="0">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lang="en-US">
                <a:solidFill>
                  <a:schemeClr val="bg1"/>
                </a:solidFill>
              </a:defRPr>
            </a:lvl5pPr>
          </a:lstStyle>
          <a:p>
            <a:pPr lvl="0">
              <a:spcBef>
                <a:spcPts val="768"/>
              </a:spcBef>
              <a:buFont typeface="Arial" panose="020B0604020202020204" pitchFamily="34" charset="0"/>
              <a:buChar char="•"/>
            </a:pPr>
            <a:r>
              <a:rPr lang="en-US" dirty="0"/>
              <a:t>Click to edit text</a:t>
            </a:r>
          </a:p>
          <a:p>
            <a:pPr marL="800100" lvl="1" indent="-342900">
              <a:spcBef>
                <a:spcPts val="768"/>
              </a:spcBef>
              <a:buSzPct val="75000"/>
              <a:buFont typeface="Wingdings" panose="05000000000000000000" pitchFamily="2" charset="2"/>
              <a:buChar char="Ø"/>
            </a:pPr>
            <a:r>
              <a:rPr lang="en-US" dirty="0"/>
              <a:t>Second level</a:t>
            </a:r>
          </a:p>
          <a:p>
            <a:pPr marL="1200150" lvl="2" indent="-285750">
              <a:spcBef>
                <a:spcPts val="768"/>
              </a:spcBef>
              <a:buSzPct val="75000"/>
              <a:buFont typeface="Wingdings" panose="05000000000000000000" pitchFamily="2" charset="2"/>
              <a:buChar char="§"/>
            </a:pPr>
            <a:r>
              <a:rPr lang="en-US" dirty="0"/>
              <a:t>Third level</a:t>
            </a:r>
          </a:p>
          <a:p>
            <a:pPr marL="1481138" lvl="3" indent="-219075">
              <a:spcBef>
                <a:spcPts val="768"/>
              </a:spcBef>
              <a:buFont typeface="Arial" panose="020B0604020202020204" pitchFamily="34" charset="0"/>
              <a:buChar char="•"/>
            </a:pPr>
            <a:r>
              <a:rPr lang="en-US" dirty="0"/>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7852" t="24834" r="39202" b="29029"/>
          <a:stretch/>
        </p:blipFill>
        <p:spPr>
          <a:xfrm>
            <a:off x="5413248" y="2779776"/>
            <a:ext cx="1271847" cy="3291840"/>
          </a:xfrm>
          <a:prstGeom prst="rect">
            <a:avLst/>
          </a:prstGeom>
        </p:spPr>
      </p:pic>
    </p:spTree>
    <p:extLst>
      <p:ext uri="{BB962C8B-B14F-4D97-AF65-F5344CB8AC3E}">
        <p14:creationId xmlns:p14="http://schemas.microsoft.com/office/powerpoint/2010/main" val="3203513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ahoma-Gray-Text and Image Content">
    <p:spTree>
      <p:nvGrpSpPr>
        <p:cNvPr id="1" name=""/>
        <p:cNvGrpSpPr/>
        <p:nvPr/>
      </p:nvGrpSpPr>
      <p:grpSpPr>
        <a:xfrm>
          <a:off x="0" y="0"/>
          <a:ext cx="0" cy="0"/>
          <a:chOff x="0" y="0"/>
          <a:chExt cx="0" cy="0"/>
        </a:xfrm>
      </p:grpSpPr>
      <p:sp>
        <p:nvSpPr>
          <p:cNvPr id="4" name="Rectangle 3" descr="&quot;&quot;"/>
          <p:cNvSpPr/>
          <p:nvPr userDrawn="1"/>
        </p:nvSpPr>
        <p:spPr>
          <a:xfrm>
            <a:off x="-1" y="2616819"/>
            <a:ext cx="13004801" cy="3988201"/>
          </a:xfrm>
          <a:prstGeom prst="rect">
            <a:avLst/>
          </a:prstGeom>
          <a:gradFill flip="none" rotWithShape="1">
            <a:gsLst>
              <a:gs pos="0">
                <a:schemeClr val="tx2">
                  <a:lumMod val="60000"/>
                  <a:lumOff val="40000"/>
                </a:schemeClr>
              </a:gs>
              <a:gs pos="15000">
                <a:schemeClr val="tx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dirty="0"/>
          </a:p>
        </p:txBody>
      </p:sp>
      <p:sp>
        <p:nvSpPr>
          <p:cNvPr id="6" name="Text Placeholder 11"/>
          <p:cNvSpPr>
            <a:spLocks noGrp="1"/>
          </p:cNvSpPr>
          <p:nvPr>
            <p:ph type="body" sz="quarter" idx="13" hasCustomPrompt="1"/>
          </p:nvPr>
        </p:nvSpPr>
        <p:spPr>
          <a:xfrm>
            <a:off x="1701800" y="3389688"/>
            <a:ext cx="4955371" cy="2442463"/>
          </a:xfrm>
          <a:prstGeom prst="rect">
            <a:avLst/>
          </a:prstGeom>
        </p:spPr>
        <p:txBody>
          <a:bodyPr anchor="ctr"/>
          <a:lstStyle>
            <a:lvl1pPr marL="0" indent="0">
              <a:buNone/>
              <a:defRPr sz="6258" b="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en-US" sz="6258" dirty="0"/>
              <a:t>Insert Key Point Here</a:t>
            </a:r>
            <a:endParaRPr lang="en-US" dirty="0"/>
          </a:p>
        </p:txBody>
      </p:sp>
      <p:sp>
        <p:nvSpPr>
          <p:cNvPr id="5" name="Content Placeholder 4"/>
          <p:cNvSpPr>
            <a:spLocks noGrp="1"/>
          </p:cNvSpPr>
          <p:nvPr>
            <p:ph sz="quarter" idx="12" hasCustomPrompt="1"/>
          </p:nvPr>
        </p:nvSpPr>
        <p:spPr>
          <a:xfrm>
            <a:off x="7251555" y="2088221"/>
            <a:ext cx="4768427" cy="5045396"/>
          </a:xfrm>
          <a:prstGeom prst="roundRect">
            <a:avLst>
              <a:gd name="adj" fmla="val 13467"/>
            </a:avLst>
          </a:prstGeom>
          <a:solidFill>
            <a:schemeClr val="bg1"/>
          </a:solidFill>
          <a:ln w="38100">
            <a:solidFill>
              <a:schemeClr val="accent2"/>
            </a:solidFill>
          </a:ln>
          <a:effectLst>
            <a:glow rad="101600">
              <a:schemeClr val="accent2">
                <a:alpha val="60000"/>
              </a:schemeClr>
            </a:glow>
            <a:outerShdw blurRad="50800" dist="63500" dir="8100000" algn="tr" rotWithShape="0">
              <a:schemeClr val="tx1">
                <a:lumMod val="50000"/>
                <a:alpha val="60000"/>
              </a:schemeClr>
            </a:outerShdw>
          </a:effectLst>
        </p:spPr>
        <p:style>
          <a:lnRef idx="2">
            <a:schemeClr val="accent3"/>
          </a:lnRef>
          <a:fillRef idx="1">
            <a:schemeClr val="lt1"/>
          </a:fillRef>
          <a:effectRef idx="0">
            <a:schemeClr val="accent3"/>
          </a:effectRef>
          <a:fontRef idx="none"/>
        </p:style>
        <p:txBody>
          <a:bodyPr/>
          <a:lstStyle>
            <a:lvl1pPr marL="0" marR="0" indent="0" algn="ctr" defTabSz="1167033" rtl="0" eaLnBrk="1" fontAlgn="auto" latinLnBrk="0" hangingPunct="1">
              <a:lnSpc>
                <a:spcPct val="100000"/>
              </a:lnSpc>
              <a:spcBef>
                <a:spcPct val="20000"/>
              </a:spcBef>
              <a:spcAft>
                <a:spcPts val="0"/>
              </a:spcAft>
              <a:buClrTx/>
              <a:buSzTx/>
              <a:buFont typeface="Arial" pitchFamily="34" charset="0"/>
              <a:buNone/>
              <a:tabLst/>
              <a:defRPr sz="2844" b="1" i="1" baseline="0">
                <a:solidFill>
                  <a:schemeClr val="tx1">
                    <a:lumMod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add image or other media</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638564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ebuchet-Gray-Graphics and Content">
    <p:spTree>
      <p:nvGrpSpPr>
        <p:cNvPr id="1" name=""/>
        <p:cNvGrpSpPr/>
        <p:nvPr/>
      </p:nvGrpSpPr>
      <p:grpSpPr>
        <a:xfrm>
          <a:off x="0" y="0"/>
          <a:ext cx="0" cy="0"/>
          <a:chOff x="0" y="0"/>
          <a:chExt cx="0" cy="0"/>
        </a:xfrm>
      </p:grpSpPr>
      <p:sp>
        <p:nvSpPr>
          <p:cNvPr id="17" name="Text Placeholder 7"/>
          <p:cNvSpPr>
            <a:spLocks noGrp="1"/>
          </p:cNvSpPr>
          <p:nvPr>
            <p:ph type="body" sz="quarter" idx="15" hasCustomPrompt="1"/>
          </p:nvPr>
        </p:nvSpPr>
        <p:spPr>
          <a:xfrm>
            <a:off x="896112" y="914400"/>
            <a:ext cx="11219688" cy="1161288"/>
          </a:xfrm>
          <a:prstGeom prst="rect">
            <a:avLst/>
          </a:prstGeom>
        </p:spPr>
        <p:txBody>
          <a:bodyPr vert="horz" lIns="91440" tIns="45720" rIns="91440" bIns="45720" rtlCol="0" anchor="ctr">
            <a:normAutofit/>
          </a:bodyPr>
          <a:lstStyle>
            <a:lvl1pPr>
              <a:defRPr lang="en-US" sz="6000" b="1" i="1" u="none" dirty="0">
                <a:solidFill>
                  <a:srgbClr val="FFFFFF"/>
                </a:solidFill>
                <a:latin typeface="+mj-lt"/>
                <a:ea typeface="+mj-ea"/>
                <a:cs typeface="+mj-cs"/>
              </a:defRPr>
            </a:lvl1pPr>
          </a:lstStyle>
          <a:p>
            <a:pPr lvl="0" algn="ctr">
              <a:spcBef>
                <a:spcPct val="0"/>
              </a:spcBef>
            </a:pPr>
            <a:r>
              <a:rPr lang="en-US" dirty="0"/>
              <a:t>Replace Bullets with Images</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
        <p:nvSpPr>
          <p:cNvPr id="5" name="Content Placeholder 4"/>
          <p:cNvSpPr>
            <a:spLocks noGrp="1"/>
          </p:cNvSpPr>
          <p:nvPr>
            <p:ph sz="quarter" idx="20" hasCustomPrompt="1"/>
          </p:nvPr>
        </p:nvSpPr>
        <p:spPr>
          <a:xfrm>
            <a:off x="758952" y="2441448"/>
            <a:ext cx="3685032" cy="5184648"/>
          </a:xfrm>
          <a:prstGeom prst="rect">
            <a:avLst/>
          </a:prstGeom>
          <a:ln w="19050">
            <a:solidFill>
              <a:schemeClr val="bg1"/>
            </a:solidFill>
          </a:ln>
          <a:effectLst>
            <a:reflection blurRad="6350" stA="52000" endA="300" endPos="35000" dir="5400000" sy="-100000" algn="bl" rotWithShape="0"/>
          </a:effectLst>
        </p:spPr>
        <p:txBody>
          <a:bodyPr/>
          <a:lstStyle>
            <a:lvl1pPr>
              <a:defRPr lang="en-US" baseline="0" smtClean="0">
                <a:solidFill>
                  <a:schemeClr val="bg1"/>
                </a:solidFill>
              </a:defRPr>
            </a:lvl1pPr>
            <a:lvl2pPr>
              <a:defRPr lang="en-US" smtClean="0"/>
            </a:lvl2pPr>
            <a:lvl3pPr>
              <a:defRPr lang="en-US" smtClean="0"/>
            </a:lvl3pPr>
            <a:lvl4pPr>
              <a:defRPr lang="en-US" smtClean="0"/>
            </a:lvl4pPr>
            <a:lvl5pPr>
              <a:defRPr lang="en-US"/>
            </a:lvl5pPr>
          </a:lstStyle>
          <a:p>
            <a:pPr marL="0" lvl="0" indent="0"/>
            <a:r>
              <a:rPr lang="en-US" dirty="0"/>
              <a:t>Insert image or other media</a:t>
            </a:r>
          </a:p>
        </p:txBody>
      </p:sp>
      <p:sp>
        <p:nvSpPr>
          <p:cNvPr id="10" name="Content Placeholder 4"/>
          <p:cNvSpPr>
            <a:spLocks noGrp="1"/>
          </p:cNvSpPr>
          <p:nvPr>
            <p:ph sz="quarter" idx="21" hasCustomPrompt="1"/>
          </p:nvPr>
        </p:nvSpPr>
        <p:spPr>
          <a:xfrm>
            <a:off x="8494776" y="2441448"/>
            <a:ext cx="3685032" cy="5184648"/>
          </a:xfrm>
          <a:prstGeom prst="rect">
            <a:avLst/>
          </a:prstGeom>
          <a:ln w="19050">
            <a:solidFill>
              <a:schemeClr val="bg1"/>
            </a:solidFill>
          </a:ln>
          <a:effectLst>
            <a:reflection blurRad="6350" stA="52000" endA="300" endPos="35000" dir="5400000" sy="-100000" algn="bl" rotWithShape="0"/>
          </a:effectLst>
        </p:spPr>
        <p:txBody>
          <a:bodyPr/>
          <a:lstStyle>
            <a:lvl1pPr>
              <a:defRPr lang="en-US" baseline="0" smtClean="0">
                <a:solidFill>
                  <a:schemeClr val="bg1"/>
                </a:solidFill>
              </a:defRPr>
            </a:lvl1pPr>
            <a:lvl2pPr>
              <a:defRPr lang="en-US" smtClean="0"/>
            </a:lvl2pPr>
            <a:lvl3pPr>
              <a:defRPr lang="en-US" smtClean="0"/>
            </a:lvl3pPr>
            <a:lvl4pPr>
              <a:defRPr lang="en-US" smtClean="0"/>
            </a:lvl4pPr>
            <a:lvl5pPr>
              <a:defRPr lang="en-US"/>
            </a:lvl5pPr>
          </a:lstStyle>
          <a:p>
            <a:pPr marL="0" lvl="0" indent="0"/>
            <a:r>
              <a:rPr lang="en-US" dirty="0"/>
              <a:t>Insert image or other media</a:t>
            </a:r>
          </a:p>
        </p:txBody>
      </p:sp>
      <p:sp>
        <p:nvSpPr>
          <p:cNvPr id="12" name="Content Placeholder 4"/>
          <p:cNvSpPr>
            <a:spLocks noGrp="1"/>
          </p:cNvSpPr>
          <p:nvPr>
            <p:ph sz="quarter" idx="22" hasCustomPrompt="1"/>
          </p:nvPr>
        </p:nvSpPr>
        <p:spPr>
          <a:xfrm>
            <a:off x="4617720" y="2441448"/>
            <a:ext cx="3685032" cy="2368296"/>
          </a:xfrm>
          <a:prstGeom prst="rect">
            <a:avLst/>
          </a:prstGeom>
          <a:ln w="19050">
            <a:solidFill>
              <a:schemeClr val="bg1"/>
            </a:solidFill>
          </a:ln>
          <a:effectLst>
            <a:reflection blurRad="6350" stA="52000" endA="300" endPos="35000" dir="5400000" sy="-100000" algn="bl" rotWithShape="0"/>
          </a:effectLst>
        </p:spPr>
        <p:txBody>
          <a:bodyPr/>
          <a:lstStyle>
            <a:lvl1pPr>
              <a:defRPr lang="en-US" baseline="0" smtClean="0">
                <a:solidFill>
                  <a:schemeClr val="bg1"/>
                </a:solidFill>
              </a:defRPr>
            </a:lvl1pPr>
            <a:lvl2pPr>
              <a:defRPr lang="en-US" smtClean="0"/>
            </a:lvl2pPr>
            <a:lvl3pPr>
              <a:defRPr lang="en-US" smtClean="0"/>
            </a:lvl3pPr>
            <a:lvl4pPr>
              <a:defRPr lang="en-US" smtClean="0"/>
            </a:lvl4pPr>
            <a:lvl5pPr>
              <a:defRPr lang="en-US"/>
            </a:lvl5pPr>
          </a:lstStyle>
          <a:p>
            <a:pPr marL="0" lvl="0" indent="0"/>
            <a:r>
              <a:rPr lang="en-US" dirty="0"/>
              <a:t>Insert image or other media</a:t>
            </a:r>
          </a:p>
        </p:txBody>
      </p:sp>
      <p:sp>
        <p:nvSpPr>
          <p:cNvPr id="16" name="Content Placeholder 4"/>
          <p:cNvSpPr>
            <a:spLocks noGrp="1"/>
          </p:cNvSpPr>
          <p:nvPr>
            <p:ph sz="quarter" idx="23" hasCustomPrompt="1"/>
          </p:nvPr>
        </p:nvSpPr>
        <p:spPr>
          <a:xfrm>
            <a:off x="4617720" y="5257800"/>
            <a:ext cx="3685032" cy="2368296"/>
          </a:xfrm>
          <a:prstGeom prst="rect">
            <a:avLst/>
          </a:prstGeom>
          <a:ln w="19050">
            <a:solidFill>
              <a:schemeClr val="bg1"/>
            </a:solidFill>
          </a:ln>
          <a:effectLst>
            <a:reflection blurRad="6350" stA="52000" endA="300" endPos="35000" dir="5400000" sy="-100000" algn="bl" rotWithShape="0"/>
          </a:effectLst>
        </p:spPr>
        <p:txBody>
          <a:bodyPr/>
          <a:lstStyle>
            <a:lvl1pPr>
              <a:defRPr lang="en-US" baseline="0" smtClean="0">
                <a:solidFill>
                  <a:schemeClr val="bg1"/>
                </a:solidFill>
              </a:defRPr>
            </a:lvl1pPr>
            <a:lvl2pPr>
              <a:defRPr lang="en-US" smtClean="0"/>
            </a:lvl2pPr>
            <a:lvl3pPr>
              <a:defRPr lang="en-US" smtClean="0"/>
            </a:lvl3pPr>
            <a:lvl4pPr>
              <a:defRPr lang="en-US" smtClean="0"/>
            </a:lvl4pPr>
            <a:lvl5pPr>
              <a:defRPr lang="en-US"/>
            </a:lvl5pPr>
          </a:lstStyle>
          <a:p>
            <a:pPr marL="0" lvl="0" indent="0"/>
            <a:r>
              <a:rPr lang="en-US" dirty="0"/>
              <a:t>Insert image or other media</a:t>
            </a:r>
          </a:p>
        </p:txBody>
      </p:sp>
    </p:spTree>
    <p:extLst>
      <p:ext uri="{BB962C8B-B14F-4D97-AF65-F5344CB8AC3E}">
        <p14:creationId xmlns:p14="http://schemas.microsoft.com/office/powerpoint/2010/main" val="13049000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ahoma-Gray-Text Only Content">
    <p:spTree>
      <p:nvGrpSpPr>
        <p:cNvPr id="1" name=""/>
        <p:cNvGrpSpPr/>
        <p:nvPr/>
      </p:nvGrpSpPr>
      <p:grpSpPr>
        <a:xfrm>
          <a:off x="0" y="0"/>
          <a:ext cx="0" cy="0"/>
          <a:chOff x="0" y="0"/>
          <a:chExt cx="0" cy="0"/>
        </a:xfrm>
      </p:grpSpPr>
      <p:sp>
        <p:nvSpPr>
          <p:cNvPr id="5" name="Rectangle 4" descr="&quot;&quot;"/>
          <p:cNvSpPr/>
          <p:nvPr userDrawn="1"/>
        </p:nvSpPr>
        <p:spPr>
          <a:xfrm>
            <a:off x="-1" y="2616819"/>
            <a:ext cx="13004801" cy="3988201"/>
          </a:xfrm>
          <a:prstGeom prst="rect">
            <a:avLst/>
          </a:prstGeom>
          <a:gradFill flip="none" rotWithShape="1">
            <a:gsLst>
              <a:gs pos="0">
                <a:schemeClr val="tx2">
                  <a:lumMod val="60000"/>
                  <a:lumOff val="40000"/>
                </a:schemeClr>
              </a:gs>
              <a:gs pos="15000">
                <a:schemeClr val="tx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dirty="0"/>
          </a:p>
        </p:txBody>
      </p:sp>
      <p:sp>
        <p:nvSpPr>
          <p:cNvPr id="11" name="Text Placeholder 11"/>
          <p:cNvSpPr>
            <a:spLocks noGrp="1"/>
          </p:cNvSpPr>
          <p:nvPr>
            <p:ph type="body" sz="quarter" idx="13" hasCustomPrompt="1"/>
          </p:nvPr>
        </p:nvSpPr>
        <p:spPr>
          <a:xfrm>
            <a:off x="1700784" y="3392424"/>
            <a:ext cx="4955371" cy="2442463"/>
          </a:xfrm>
          <a:prstGeom prst="rect">
            <a:avLst/>
          </a:prstGeom>
        </p:spPr>
        <p:txBody>
          <a:bodyPr anchor="ctr"/>
          <a:lstStyle>
            <a:lvl1pPr>
              <a:defRPr lang="en-US" sz="6258"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buNone/>
            </a:pPr>
            <a:r>
              <a:rPr lang="en-US" sz="6258" dirty="0"/>
              <a:t>Insert Key Point Here</a:t>
            </a:r>
            <a:endParaRPr lang="en-US" dirty="0"/>
          </a:p>
        </p:txBody>
      </p:sp>
      <p:sp>
        <p:nvSpPr>
          <p:cNvPr id="10" name="Text Placeholder 9"/>
          <p:cNvSpPr>
            <a:spLocks noGrp="1"/>
          </p:cNvSpPr>
          <p:nvPr>
            <p:ph type="body" sz="quarter" idx="10" hasCustomPrompt="1"/>
          </p:nvPr>
        </p:nvSpPr>
        <p:spPr>
          <a:xfrm>
            <a:off x="6977459" y="1243133"/>
            <a:ext cx="5316617" cy="3987686"/>
          </a:xfrm>
          <a:prstGeom prst="roundRect">
            <a:avLst/>
          </a:prstGeom>
          <a:ln w="38100">
            <a:solidFill>
              <a:schemeClr val="accent2"/>
            </a:solidFill>
          </a:ln>
          <a:effectLst>
            <a:glow rad="101600">
              <a:schemeClr val="accent2">
                <a:alpha val="60000"/>
              </a:schemeClr>
            </a:glow>
            <a:outerShdw blurRad="50800" dist="63500" dir="8100000" algn="tr" rotWithShape="0">
              <a:schemeClr val="tx1">
                <a:lumMod val="50000"/>
                <a:alpha val="60000"/>
              </a:schemeClr>
            </a:outerShdw>
          </a:effectLst>
        </p:spPr>
        <p:style>
          <a:lnRef idx="2">
            <a:schemeClr val="accent1"/>
          </a:lnRef>
          <a:fillRef idx="1">
            <a:schemeClr val="lt1"/>
          </a:fillRef>
          <a:effectRef idx="0">
            <a:schemeClr val="accent1"/>
          </a:effectRef>
          <a:fontRef idx="none"/>
        </p:style>
        <p:txBody>
          <a:bodyPr anchor="ctr"/>
          <a:lstStyle>
            <a:lvl1pPr marL="404137" indent="-404137">
              <a:buSzPct val="100000"/>
              <a:buFont typeface="Arial" panose="020B0604020202020204" pitchFamily="34" charset="0"/>
              <a:buChar char="•"/>
              <a:defRPr sz="44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Insert supporting text here</a:t>
            </a:r>
          </a:p>
        </p:txBody>
      </p:sp>
      <p:sp>
        <p:nvSpPr>
          <p:cNvPr id="6" name="Slide Number Placeholder 5"/>
          <p:cNvSpPr>
            <a:spLocks noGrp="1"/>
          </p:cNvSpPr>
          <p:nvPr>
            <p:ph type="sldNum" sz="quarter" idx="14"/>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27525485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ahoma-Gray-Text and Media Content">
    <p:spTree>
      <p:nvGrpSpPr>
        <p:cNvPr id="1" name=""/>
        <p:cNvGrpSpPr/>
        <p:nvPr/>
      </p:nvGrpSpPr>
      <p:grpSpPr>
        <a:xfrm>
          <a:off x="0" y="0"/>
          <a:ext cx="0" cy="0"/>
          <a:chOff x="0" y="0"/>
          <a:chExt cx="0" cy="0"/>
        </a:xfrm>
      </p:grpSpPr>
      <p:sp>
        <p:nvSpPr>
          <p:cNvPr id="7" name="Rectangle 6" descr="&quot;&quot;"/>
          <p:cNvSpPr/>
          <p:nvPr userDrawn="1"/>
        </p:nvSpPr>
        <p:spPr>
          <a:xfrm>
            <a:off x="2006600" y="2441448"/>
            <a:ext cx="10998201" cy="1145362"/>
          </a:xfrm>
          <a:prstGeom prst="rect">
            <a:avLst/>
          </a:prstGeom>
          <a:gradFill flip="none" rotWithShape="1">
            <a:gsLst>
              <a:gs pos="39000">
                <a:schemeClr val="accent2">
                  <a:lumMod val="90000"/>
                  <a:lumOff val="10000"/>
                </a:schemeClr>
              </a:gs>
              <a:gs pos="6000">
                <a:schemeClr val="accent2">
                  <a:lumMod val="97000"/>
                  <a:lumOff val="3000"/>
                </a:schemeClr>
              </a:gs>
              <a:gs pos="100000">
                <a:schemeClr val="accent2">
                  <a:lumMod val="97000"/>
                  <a:lumOff val="3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buFont typeface="Calibri" pitchFamily="34" charset="0"/>
              <a:buNone/>
            </a:pPr>
            <a:endParaRPr lang="en-US" sz="4551" dirty="0">
              <a:solidFill>
                <a:schemeClr val="tx1">
                  <a:lumMod val="75000"/>
                  <a:lumOff val="25000"/>
                </a:schemeClr>
              </a:solidFill>
            </a:endParaRPr>
          </a:p>
        </p:txBody>
      </p:sp>
      <p:sp>
        <p:nvSpPr>
          <p:cNvPr id="6" name="Rectangle 5" descr="&quot;&quot;"/>
          <p:cNvSpPr/>
          <p:nvPr userDrawn="1"/>
        </p:nvSpPr>
        <p:spPr>
          <a:xfrm>
            <a:off x="2006600" y="4653115"/>
            <a:ext cx="10998201" cy="1145362"/>
          </a:xfrm>
          <a:prstGeom prst="rect">
            <a:avLst/>
          </a:prstGeom>
          <a:gradFill flip="none" rotWithShape="1">
            <a:gsLst>
              <a:gs pos="39000">
                <a:schemeClr val="accent2">
                  <a:lumMod val="90000"/>
                  <a:lumOff val="10000"/>
                </a:schemeClr>
              </a:gs>
              <a:gs pos="6000">
                <a:schemeClr val="accent2">
                  <a:lumMod val="97000"/>
                  <a:lumOff val="3000"/>
                </a:schemeClr>
              </a:gs>
              <a:gs pos="100000">
                <a:schemeClr val="accent2">
                  <a:lumMod val="97000"/>
                  <a:lumOff val="3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buFont typeface="Calibri" pitchFamily="34" charset="0"/>
              <a:buNone/>
            </a:pPr>
            <a:endParaRPr lang="en-US" sz="4551" dirty="0">
              <a:solidFill>
                <a:schemeClr val="tx1">
                  <a:lumMod val="75000"/>
                  <a:lumOff val="25000"/>
                </a:schemeClr>
              </a:solidFill>
            </a:endParaRPr>
          </a:p>
        </p:txBody>
      </p:sp>
      <p:sp>
        <p:nvSpPr>
          <p:cNvPr id="5" name="Rectangle 4" descr="&quot;&quot;"/>
          <p:cNvSpPr/>
          <p:nvPr userDrawn="1"/>
        </p:nvSpPr>
        <p:spPr>
          <a:xfrm>
            <a:off x="2006600" y="6850723"/>
            <a:ext cx="10998201" cy="1145362"/>
          </a:xfrm>
          <a:prstGeom prst="rect">
            <a:avLst/>
          </a:prstGeom>
          <a:gradFill flip="none" rotWithShape="1">
            <a:gsLst>
              <a:gs pos="39000">
                <a:schemeClr val="accent2">
                  <a:lumMod val="90000"/>
                  <a:lumOff val="10000"/>
                </a:schemeClr>
              </a:gs>
              <a:gs pos="6000">
                <a:schemeClr val="accent2">
                  <a:lumMod val="97000"/>
                  <a:lumOff val="3000"/>
                </a:schemeClr>
              </a:gs>
              <a:gs pos="100000">
                <a:schemeClr val="accent2">
                  <a:lumMod val="97000"/>
                  <a:lumOff val="3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buFont typeface="Calibri" pitchFamily="34" charset="0"/>
              <a:buNone/>
            </a:pPr>
            <a:endParaRPr lang="en-US" sz="4551" dirty="0">
              <a:solidFill>
                <a:schemeClr val="tx1">
                  <a:lumMod val="75000"/>
                  <a:lumOff val="25000"/>
                </a:schemeClr>
              </a:solidFill>
            </a:endParaRPr>
          </a:p>
        </p:txBody>
      </p:sp>
      <p:sp>
        <p:nvSpPr>
          <p:cNvPr id="12" name="Text Placeholder 7"/>
          <p:cNvSpPr>
            <a:spLocks noGrp="1"/>
          </p:cNvSpPr>
          <p:nvPr>
            <p:ph type="body" sz="quarter" idx="15" hasCustomPrompt="1"/>
          </p:nvPr>
        </p:nvSpPr>
        <p:spPr>
          <a:xfrm>
            <a:off x="896112" y="228600"/>
            <a:ext cx="11219688" cy="1161288"/>
          </a:xfrm>
          <a:prstGeom prst="rect">
            <a:avLst/>
          </a:prstGeom>
        </p:spPr>
        <p:txBody>
          <a:bodyPr vert="horz" lIns="91440" tIns="45720" rIns="91440" bIns="45720" rtlCol="0" anchor="ctr">
            <a:normAutofit/>
          </a:bodyPr>
          <a:lstStyle>
            <a:lvl1pPr>
              <a:defRPr lang="en-US" sz="6000" b="1" i="1" u="none" dirty="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pPr lvl="0" algn="ctr">
              <a:spcBef>
                <a:spcPct val="0"/>
              </a:spcBef>
            </a:pPr>
            <a:r>
              <a:rPr lang="en-US" dirty="0"/>
              <a:t>List 3 Main Concerns</a:t>
            </a:r>
          </a:p>
        </p:txBody>
      </p:sp>
      <p:sp>
        <p:nvSpPr>
          <p:cNvPr id="29" name="Content Placeholder 28"/>
          <p:cNvSpPr>
            <a:spLocks noGrp="1"/>
          </p:cNvSpPr>
          <p:nvPr>
            <p:ph sz="quarter" idx="25" hasCustomPrompt="1"/>
          </p:nvPr>
        </p:nvSpPr>
        <p:spPr>
          <a:xfrm>
            <a:off x="896112" y="2067725"/>
            <a:ext cx="2880360" cy="1892808"/>
          </a:xfrm>
          <a:prstGeom prst="ellipse">
            <a:avLst/>
          </a:prstGeom>
          <a:solidFill>
            <a:schemeClr val="bg1"/>
          </a:solidFill>
          <a:ln w="38100">
            <a:solidFill>
              <a:schemeClr val="accent2"/>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844" i="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dirty="0"/>
              <a:t>Click to add image</a:t>
            </a:r>
          </a:p>
        </p:txBody>
      </p:sp>
      <p:sp>
        <p:nvSpPr>
          <p:cNvPr id="21" name="Text Placeholder 20"/>
          <p:cNvSpPr>
            <a:spLocks noGrp="1"/>
          </p:cNvSpPr>
          <p:nvPr>
            <p:ph type="body" sz="quarter" idx="20" hasCustomPrompt="1"/>
          </p:nvPr>
        </p:nvSpPr>
        <p:spPr>
          <a:xfrm>
            <a:off x="4214812" y="2414016"/>
            <a:ext cx="8805672" cy="1197864"/>
          </a:xfrm>
          <a:prstGeom prst="rect">
            <a:avLst/>
          </a:prstGeom>
        </p:spPr>
        <p:txBody>
          <a:bodyPr anchor="ctr"/>
          <a:lstStyle>
            <a:lvl1pPr>
              <a:defRPr lang="en-US" sz="4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pPr marL="571500" lvl="0" indent="-571500">
              <a:buFont typeface="Calibri" panose="020F0502020204030204" pitchFamily="34" charset="0"/>
              <a:buChar char="→"/>
            </a:pPr>
            <a:r>
              <a:rPr lang="en-US" dirty="0"/>
              <a:t>Click to add text</a:t>
            </a:r>
          </a:p>
        </p:txBody>
      </p:sp>
      <p:sp>
        <p:nvSpPr>
          <p:cNvPr id="30" name="Content Placeholder 28"/>
          <p:cNvSpPr>
            <a:spLocks noGrp="1"/>
          </p:cNvSpPr>
          <p:nvPr>
            <p:ph sz="quarter" idx="26" hasCustomPrompt="1"/>
          </p:nvPr>
        </p:nvSpPr>
        <p:spPr>
          <a:xfrm>
            <a:off x="891032" y="4279392"/>
            <a:ext cx="2880360" cy="1892808"/>
          </a:xfrm>
          <a:prstGeom prst="ellipse">
            <a:avLst/>
          </a:prstGeom>
          <a:solidFill>
            <a:schemeClr val="bg1"/>
          </a:solidFill>
          <a:ln w="38100">
            <a:solidFill>
              <a:schemeClr val="accent2"/>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844" i="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dirty="0"/>
              <a:t>Click to add image</a:t>
            </a:r>
          </a:p>
        </p:txBody>
      </p:sp>
      <p:sp>
        <p:nvSpPr>
          <p:cNvPr id="23" name="Text Placeholder 22"/>
          <p:cNvSpPr>
            <a:spLocks noGrp="1"/>
          </p:cNvSpPr>
          <p:nvPr>
            <p:ph type="body" sz="quarter" idx="21" hasCustomPrompt="1"/>
          </p:nvPr>
        </p:nvSpPr>
        <p:spPr>
          <a:xfrm>
            <a:off x="4214812" y="4626864"/>
            <a:ext cx="8805672" cy="1197864"/>
          </a:xfrm>
          <a:prstGeom prst="rect">
            <a:avLst/>
          </a:prstGeom>
        </p:spPr>
        <p:txBody>
          <a:bodyPr anchor="ctr"/>
          <a:lstStyle>
            <a:lvl1pPr>
              <a:defRPr lang="en-US" sz="4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pPr marL="571500" lvl="0" indent="-571500">
              <a:buFont typeface="Calibri" panose="020F0502020204030204" pitchFamily="34" charset="0"/>
              <a:buChar char="→"/>
            </a:pPr>
            <a:r>
              <a:rPr lang="en-US" dirty="0"/>
              <a:t>Click to add text</a:t>
            </a:r>
          </a:p>
        </p:txBody>
      </p:sp>
      <p:sp>
        <p:nvSpPr>
          <p:cNvPr id="31" name="Content Placeholder 28"/>
          <p:cNvSpPr>
            <a:spLocks noGrp="1"/>
          </p:cNvSpPr>
          <p:nvPr>
            <p:ph sz="quarter" idx="27" hasCustomPrompt="1"/>
          </p:nvPr>
        </p:nvSpPr>
        <p:spPr>
          <a:xfrm>
            <a:off x="891032" y="6477000"/>
            <a:ext cx="2880360" cy="1892808"/>
          </a:xfrm>
          <a:prstGeom prst="ellipse">
            <a:avLst/>
          </a:prstGeom>
          <a:solidFill>
            <a:schemeClr val="bg1"/>
          </a:solidFill>
          <a:ln w="38100">
            <a:solidFill>
              <a:schemeClr val="accent2"/>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844" i="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dirty="0"/>
              <a:t>Click to add image</a:t>
            </a:r>
          </a:p>
        </p:txBody>
      </p:sp>
      <p:sp>
        <p:nvSpPr>
          <p:cNvPr id="4" name="Text Placeholder 3"/>
          <p:cNvSpPr>
            <a:spLocks noGrp="1"/>
          </p:cNvSpPr>
          <p:nvPr>
            <p:ph type="body" sz="quarter" idx="19" hasCustomPrompt="1"/>
          </p:nvPr>
        </p:nvSpPr>
        <p:spPr>
          <a:xfrm>
            <a:off x="4214812" y="6824472"/>
            <a:ext cx="8805672" cy="1197864"/>
          </a:xfrm>
          <a:prstGeom prst="rect">
            <a:avLst/>
          </a:prstGeom>
        </p:spPr>
        <p:txBody>
          <a:bodyPr anchor="ctr"/>
          <a:lstStyle>
            <a:lvl1pPr marL="571500" indent="-571500">
              <a:buFont typeface="Calibri" panose="020F0502020204030204" pitchFamily="34" charset="0"/>
              <a:buChar char="→"/>
              <a:defRPr sz="44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add text</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6143626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ahoma-Gray-Text and Media">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555625" y="675355"/>
            <a:ext cx="5418326" cy="7690104"/>
          </a:xfrm>
          <a:prstGeom prst="rect">
            <a:avLst/>
          </a:prstGeom>
        </p:spPr>
        <p:txBody>
          <a:bodyPr anchor="ctr"/>
          <a:lstStyle>
            <a:lvl1pPr marL="0" indent="0">
              <a:defRPr sz="5400" b="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enter a relevant quote</a:t>
            </a:r>
          </a:p>
        </p:txBody>
      </p:sp>
      <p:sp>
        <p:nvSpPr>
          <p:cNvPr id="7" name="Content Placeholder 5"/>
          <p:cNvSpPr>
            <a:spLocks noGrp="1"/>
          </p:cNvSpPr>
          <p:nvPr>
            <p:ph sz="quarter" idx="11" hasCustomPrompt="1"/>
          </p:nvPr>
        </p:nvSpPr>
        <p:spPr>
          <a:xfrm>
            <a:off x="6377344" y="0"/>
            <a:ext cx="6177280" cy="9040814"/>
          </a:xfrm>
          <a:prstGeom prst="roundRect">
            <a:avLst>
              <a:gd name="adj" fmla="val 2517"/>
            </a:avLst>
          </a:prstGeom>
          <a:solidFill>
            <a:schemeClr val="tx2">
              <a:lumMod val="20000"/>
              <a:lumOff val="80000"/>
            </a:schemeClr>
          </a:solidFill>
          <a:effectLst>
            <a:outerShdw blurRad="50800" dist="63500" dir="8100000" algn="tr" rotWithShape="0">
              <a:schemeClr val="tx1">
                <a:lumMod val="50000"/>
                <a:alpha val="60000"/>
              </a:schemeClr>
            </a:outerShdw>
            <a:reflection blurRad="6350" stA="52000" endA="300" endPos="35000" dir="5400000" sy="-100000" algn="bl" rotWithShape="0"/>
          </a:effectLst>
        </p:spPr>
        <p:txBody>
          <a:bodyPr anchor="ctr"/>
          <a:lstStyle>
            <a:lvl1pPr algn="ctr">
              <a:buNone/>
              <a:defRPr sz="8000" b="1" i="1"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sz="2844" b="1" i="1" dirty="0"/>
              <a:t>Click to insert image</a:t>
            </a:r>
            <a:endParaRPr lang="en-US" dirty="0"/>
          </a:p>
        </p:txBody>
      </p:sp>
      <p:sp>
        <p:nvSpPr>
          <p:cNvPr id="5" name="Slide Number Placeholder 4"/>
          <p:cNvSpPr>
            <a:spLocks noGrp="1"/>
          </p:cNvSpPr>
          <p:nvPr>
            <p:ph type="sldNum" sz="quarter" idx="12"/>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18396507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ahoma-Gray-Text and Images">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896112" y="914400"/>
            <a:ext cx="11219688" cy="1161288"/>
          </a:xfrm>
          <a:prstGeom prst="rect">
            <a:avLst/>
          </a:prstGeom>
        </p:spPr>
        <p:txBody>
          <a:bodyPr vert="horz" lIns="91440" tIns="45720" rIns="91440" bIns="45720" rtlCol="0" anchor="ctr">
            <a:normAutofit/>
          </a:bodyPr>
          <a:lstStyle>
            <a:lvl1pPr>
              <a:defRPr lang="en-US" sz="6000" b="1" i="1" u="none" dirty="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pPr lvl="0" algn="ctr">
              <a:spcBef>
                <a:spcPct val="0"/>
              </a:spcBef>
            </a:pPr>
            <a:r>
              <a:rPr lang="en-US" dirty="0"/>
              <a:t>Click to edit title</a:t>
            </a:r>
          </a:p>
        </p:txBody>
      </p:sp>
      <p:sp>
        <p:nvSpPr>
          <p:cNvPr id="5" name="Content Placeholder 4"/>
          <p:cNvSpPr>
            <a:spLocks noGrp="1"/>
          </p:cNvSpPr>
          <p:nvPr>
            <p:ph sz="quarter" idx="11" hasCustomPrompt="1"/>
          </p:nvPr>
        </p:nvSpPr>
        <p:spPr>
          <a:xfrm>
            <a:off x="525056" y="2441448"/>
            <a:ext cx="6345259" cy="5224498"/>
          </a:xfrm>
          <a:prstGeom prst="roundRect">
            <a:avLst>
              <a:gd name="adj" fmla="val 7126"/>
            </a:avLst>
          </a:prstGeom>
          <a:ln>
            <a:solidFill>
              <a:schemeClr val="accent2"/>
            </a:solidFill>
          </a:ln>
          <a:effectLst>
            <a:glow rad="63500">
              <a:schemeClr val="accent2">
                <a:lumMod val="60000"/>
                <a:lumOff val="40000"/>
                <a:alpha val="40000"/>
              </a:schemeClr>
            </a:glow>
            <a:outerShdw blurRad="50800" dist="63500" dir="8100000" algn="tr" rotWithShape="0">
              <a:schemeClr val="tx1">
                <a:lumMod val="50000"/>
                <a:alpha val="60000"/>
              </a:schemeClr>
            </a:outerShdw>
          </a:effectLst>
        </p:spPr>
        <p:style>
          <a:lnRef idx="2">
            <a:schemeClr val="accent6"/>
          </a:lnRef>
          <a:fillRef idx="1">
            <a:schemeClr val="lt1"/>
          </a:fillRef>
          <a:effectRef idx="0">
            <a:schemeClr val="accent6"/>
          </a:effectRef>
          <a:fontRef idx="none"/>
        </p:style>
        <p:txBody>
          <a:bodyPr/>
          <a:lstStyle>
            <a:lvl1pPr>
              <a:defRPr lang="en-US" sz="2844" b="1" i="1" dirty="0"/>
            </a:lvl1pPr>
          </a:lstStyle>
          <a:p>
            <a:pPr lvl="0" algn="ctr">
              <a:buNone/>
            </a:pPr>
            <a:r>
              <a:rPr lang="en-US" sz="2844" i="1" dirty="0"/>
              <a:t>Insert image or Clip Art</a:t>
            </a:r>
            <a:endParaRPr lang="en-US" dirty="0"/>
          </a:p>
        </p:txBody>
      </p:sp>
      <p:sp>
        <p:nvSpPr>
          <p:cNvPr id="4" name="Text Placeholder 3"/>
          <p:cNvSpPr>
            <a:spLocks noGrp="1"/>
          </p:cNvSpPr>
          <p:nvPr>
            <p:ph type="body" sz="quarter" idx="16"/>
          </p:nvPr>
        </p:nvSpPr>
        <p:spPr>
          <a:xfrm>
            <a:off x="7264400" y="2441448"/>
            <a:ext cx="5257800" cy="5224498"/>
          </a:xfrm>
          <a:prstGeom prst="rect">
            <a:avLst/>
          </a:prstGeom>
        </p:spPr>
        <p:txBody>
          <a:bodyPr/>
          <a:lstStyle>
            <a:lvl1pPr>
              <a:defRPr lang="en-US" sz="3600" baseline="0" smtClean="0">
                <a:solidFill>
                  <a:schemeClr val="bg1"/>
                </a:solidFill>
                <a:latin typeface="Tahoma" panose="020B0604030504040204" pitchFamily="34" charset="0"/>
                <a:ea typeface="Tahoma" panose="020B0604030504040204" pitchFamily="34" charset="0"/>
                <a:cs typeface="Tahoma" panose="020B0604030504040204" pitchFamily="34" charset="0"/>
              </a:defRPr>
            </a:lvl1pPr>
            <a:lvl2pPr>
              <a:defRPr lang="en-US" sz="3200" baseline="0" smtClean="0">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lang="en-US" sz="2800" smtClean="0">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lang="en-US" sz="2400" smtClean="0">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lang="en-US">
                <a:solidFill>
                  <a:schemeClr val="bg1"/>
                </a:solidFill>
              </a:defRPr>
            </a:lvl5pPr>
          </a:lstStyle>
          <a:p>
            <a:pPr lvl="0">
              <a:spcBef>
                <a:spcPts val="768"/>
              </a:spcBef>
              <a:buFont typeface="Arial" panose="020B0604020202020204" pitchFamily="34" charset="0"/>
              <a:buChar char="•"/>
            </a:pPr>
            <a:r>
              <a:rPr lang="en-US" dirty="0"/>
              <a:t>Click to edit Master text styles</a:t>
            </a:r>
          </a:p>
          <a:p>
            <a:pPr marL="800100" lvl="1" indent="-342900">
              <a:spcBef>
                <a:spcPts val="768"/>
              </a:spcBef>
              <a:buSzPct val="75000"/>
              <a:buFont typeface="Wingdings" panose="05000000000000000000" pitchFamily="2" charset="2"/>
              <a:buChar char="Ø"/>
            </a:pPr>
            <a:r>
              <a:rPr lang="en-US" dirty="0"/>
              <a:t>Second level</a:t>
            </a:r>
          </a:p>
          <a:p>
            <a:pPr marL="1200150" lvl="2" indent="-285750">
              <a:spcBef>
                <a:spcPts val="768"/>
              </a:spcBef>
              <a:buSzPct val="75000"/>
              <a:buFont typeface="Wingdings" panose="05000000000000000000" pitchFamily="2" charset="2"/>
              <a:buChar char="§"/>
            </a:pPr>
            <a:r>
              <a:rPr lang="en-US" dirty="0"/>
              <a:t>Third level</a:t>
            </a:r>
          </a:p>
          <a:p>
            <a:pPr marL="1481138" lvl="3" indent="-219075">
              <a:spcBef>
                <a:spcPts val="768"/>
              </a:spcBef>
              <a:buFont typeface="Arial" panose="020B0604020202020204" pitchFamily="34" charset="0"/>
              <a:buChar char="•"/>
            </a:pPr>
            <a:r>
              <a:rPr lang="en-US" dirty="0"/>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42300674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homa-Gray-Questions">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914400"/>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121" y="2286000"/>
            <a:ext cx="6390557" cy="6400800"/>
          </a:xfrm>
          <a:prstGeom prst="rect">
            <a:avLst/>
          </a:prstGeom>
        </p:spPr>
      </p:pic>
    </p:spTree>
    <p:extLst>
      <p:ext uri="{BB962C8B-B14F-4D97-AF65-F5344CB8AC3E}">
        <p14:creationId xmlns:p14="http://schemas.microsoft.com/office/powerpoint/2010/main" val="8921966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ahoma-Gray-Questions-2">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914400"/>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8450" y="2232394"/>
            <a:ext cx="8763550" cy="6454406"/>
          </a:xfrm>
          <a:prstGeom prst="rect">
            <a:avLst/>
          </a:prstGeom>
        </p:spPr>
      </p:pic>
    </p:spTree>
    <p:extLst>
      <p:ext uri="{BB962C8B-B14F-4D97-AF65-F5344CB8AC3E}">
        <p14:creationId xmlns:p14="http://schemas.microsoft.com/office/powerpoint/2010/main" val="13227381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homa-Gray-Questions-3">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914400"/>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9464" y="2524050"/>
            <a:ext cx="5017536" cy="5770283"/>
          </a:xfrm>
          <a:prstGeom prst="rect">
            <a:avLst/>
          </a:prstGeom>
        </p:spPr>
      </p:pic>
    </p:spTree>
    <p:extLst>
      <p:ext uri="{BB962C8B-B14F-4D97-AF65-F5344CB8AC3E}">
        <p14:creationId xmlns:p14="http://schemas.microsoft.com/office/powerpoint/2010/main" val="1427498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homa-Gray-Contact Info">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914400"/>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Contact Info</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sp>
        <p:nvSpPr>
          <p:cNvPr id="11" name="Text Placeholder 10"/>
          <p:cNvSpPr>
            <a:spLocks noGrp="1"/>
          </p:cNvSpPr>
          <p:nvPr>
            <p:ph type="body" sz="quarter" idx="12" hasCustomPrompt="1"/>
          </p:nvPr>
        </p:nvSpPr>
        <p:spPr>
          <a:xfrm>
            <a:off x="635000" y="3048000"/>
            <a:ext cx="11734800" cy="3657600"/>
          </a:xfrm>
          <a:prstGeom prst="rect">
            <a:avLst/>
          </a:prstGeom>
        </p:spPr>
        <p:txBody>
          <a:bodyPr anchor="ctr"/>
          <a:lstStyle>
            <a:lvl1pPr algn="ctr">
              <a:spcBef>
                <a:spcPts val="0"/>
              </a:spcBef>
              <a:defRPr sz="3600" b="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b="1" dirty="0"/>
              <a:t>Contact Name #1 (required)</a:t>
            </a:r>
          </a:p>
          <a:p>
            <a:pPr lvl="0"/>
            <a:r>
              <a:rPr lang="en-US" b="0" dirty="0"/>
              <a:t>Position</a:t>
            </a:r>
          </a:p>
          <a:p>
            <a:pPr lvl="0"/>
            <a:r>
              <a:rPr lang="en-US" b="0" dirty="0"/>
              <a:t>Email address</a:t>
            </a:r>
          </a:p>
          <a:p>
            <a:pPr lvl="0"/>
            <a:endParaRPr lang="en-US" b="0" dirty="0"/>
          </a:p>
          <a:p>
            <a:pPr lvl="0"/>
            <a:r>
              <a:rPr lang="en-US" b="1" dirty="0"/>
              <a:t>Contact Name #2 (optional)</a:t>
            </a:r>
          </a:p>
          <a:p>
            <a:pPr lvl="0"/>
            <a:r>
              <a:rPr lang="en-US" b="0" dirty="0"/>
              <a:t>Position</a:t>
            </a:r>
          </a:p>
          <a:p>
            <a:pPr lvl="0"/>
            <a:r>
              <a:rPr lang="en-US" b="0" dirty="0"/>
              <a:t>Email address</a:t>
            </a:r>
            <a:endParaRPr lang="en-US" dirty="0"/>
          </a:p>
        </p:txBody>
      </p:sp>
    </p:spTree>
    <p:extLst>
      <p:ext uri="{BB962C8B-B14F-4D97-AF65-F5344CB8AC3E}">
        <p14:creationId xmlns:p14="http://schemas.microsoft.com/office/powerpoint/2010/main" val="6802267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homa-Gray Thank You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defRPr baseline="0"/>
            </a:lvl1pPr>
          </a:lstStyle>
          <a:p>
            <a:pPr lvl="0"/>
            <a:r>
              <a:rPr lang="en-US" dirty="0">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F04B62F9-A472-4675-B38E-F437B5EEEB7A}" type="slidenum">
              <a:rPr lang="en-US" smtClean="0"/>
              <a:pPr/>
              <a:t>‹#›</a:t>
            </a:fld>
            <a:endParaRPr lang="en-US" dirty="0"/>
          </a:p>
        </p:txBody>
      </p:sp>
    </p:spTree>
    <p:extLst>
      <p:ext uri="{BB962C8B-B14F-4D97-AF65-F5344CB8AC3E}">
        <p14:creationId xmlns:p14="http://schemas.microsoft.com/office/powerpoint/2010/main" val="7415796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homa-Modern-Gray Title">
    <p:spTree>
      <p:nvGrpSpPr>
        <p:cNvPr id="1" name=""/>
        <p:cNvGrpSpPr/>
        <p:nvPr/>
      </p:nvGrpSpPr>
      <p:grpSpPr>
        <a:xfrm>
          <a:off x="0" y="0"/>
          <a:ext cx="0" cy="0"/>
          <a:chOff x="0" y="0"/>
          <a:chExt cx="0" cy="0"/>
        </a:xfrm>
      </p:grpSpPr>
      <p:sp>
        <p:nvSpPr>
          <p:cNvPr id="4" name="Title Placeholder"/>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a:lvl1pPr>
          </a:lstStyle>
          <a:p>
            <a:pPr lvl="0"/>
            <a:r>
              <a:rPr lang="en-US" dirty="0">
                <a:sym typeface="Trebuchet MS" pitchFamily="-100" charset="0"/>
              </a:rPr>
              <a:t>PRESENTATION TITLE</a:t>
            </a:r>
          </a:p>
        </p:txBody>
      </p:sp>
      <p:sp>
        <p:nvSpPr>
          <p:cNvPr id="8" name="Text Placeholder 7"/>
          <p:cNvSpPr>
            <a:spLocks noGrp="1"/>
          </p:cNvSpPr>
          <p:nvPr>
            <p:ph type="body" sz="quarter" idx="10" hasCustomPrompt="1"/>
          </p:nvPr>
        </p:nvSpPr>
        <p:spPr>
          <a:xfrm>
            <a:off x="2613152" y="5181600"/>
            <a:ext cx="9756648" cy="1161288"/>
          </a:xfrm>
          <a:prstGeom prst="rect">
            <a:avLst/>
          </a:prstGeom>
        </p:spPr>
        <p:txBody>
          <a:bodyPr anchor="ctr"/>
          <a:lstStyle>
            <a:lvl1pPr algn="r">
              <a:defRPr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algn="r">
              <a:defRPr baseline="0">
                <a:solidFill>
                  <a:schemeClr val="bg1"/>
                </a:solidFill>
              </a:defRPr>
            </a:lvl2pPr>
          </a:lstStyle>
          <a:p>
            <a:pPr lvl="0"/>
            <a:r>
              <a:rPr lang="en-US" dirty="0"/>
              <a:t>Click to add a subtitle</a:t>
            </a:r>
          </a:p>
        </p:txBody>
      </p:sp>
      <p:sp>
        <p:nvSpPr>
          <p:cNvPr id="3" name="Text Placeholder 2"/>
          <p:cNvSpPr>
            <a:spLocks noGrp="1"/>
          </p:cNvSpPr>
          <p:nvPr>
            <p:ph type="body" sz="quarter" idx="11" hasCustomPrompt="1"/>
          </p:nvPr>
        </p:nvSpPr>
        <p:spPr>
          <a:xfrm>
            <a:off x="5586476" y="6849301"/>
            <a:ext cx="6783324" cy="585216"/>
          </a:xfrm>
          <a:prstGeom prst="rect">
            <a:avLst/>
          </a:prstGeom>
        </p:spPr>
        <p:txBody>
          <a:bodyPr anchor="ctr"/>
          <a:lstStyle>
            <a:lvl1pPr marL="0" algn="r">
              <a:spcBef>
                <a:spcPts val="0"/>
              </a:spcBef>
              <a:defRPr sz="2400" b="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Presented by: Name of Presenter</a:t>
            </a:r>
          </a:p>
        </p:txBody>
      </p:sp>
      <p:sp>
        <p:nvSpPr>
          <p:cNvPr id="5" name="Date Placeholder 4"/>
          <p:cNvSpPr>
            <a:spLocks noGrp="1"/>
          </p:cNvSpPr>
          <p:nvPr>
            <p:ph type="dt" sz="half" idx="13"/>
          </p:nvPr>
        </p:nvSpPr>
        <p:spPr>
          <a:xfrm>
            <a:off x="9444038" y="7470648"/>
            <a:ext cx="2925762" cy="519112"/>
          </a:xfrm>
        </p:spPr>
        <p:txBody>
          <a:bodyPr/>
          <a:lstStyle/>
          <a:p>
            <a:pPr algn="r"/>
            <a:fld id="{38C6410D-CBF8-4BB9-8FE0-5BFF1B29A271}" type="datetime7">
              <a:rPr lang="en-US" smtClean="0"/>
              <a:t>Jun-17</a:t>
            </a:fld>
            <a:endParaRPr lang="en-US" dirty="0"/>
          </a:p>
        </p:txBody>
      </p:sp>
      <p:sp>
        <p:nvSpPr>
          <p:cNvPr id="2" name="Slide Number Placeholder 1"/>
          <p:cNvSpPr>
            <a:spLocks noGrp="1"/>
          </p:cNvSpPr>
          <p:nvPr>
            <p:ph type="sldNum" sz="quarter" idx="12"/>
          </p:nvPr>
        </p:nvSpPr>
        <p:spPr/>
        <p:txBody>
          <a:bodyPr/>
          <a:lstStyle/>
          <a:p>
            <a:fld id="{AAA2D167-5E86-46C2-BE0F-3A70422CE149}" type="slidenum">
              <a:rPr lang="en-US" smtClean="0"/>
              <a:pPr/>
              <a:t>‹#›</a:t>
            </a:fld>
            <a:endParaRPr lang="en-US" dirty="0"/>
          </a:p>
        </p:txBody>
      </p:sp>
    </p:spTree>
    <p:extLst>
      <p:ext uri="{BB962C8B-B14F-4D97-AF65-F5344CB8AC3E}">
        <p14:creationId xmlns:p14="http://schemas.microsoft.com/office/powerpoint/2010/main" val="41012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buchet and Verdana-Gray-Text Content">
    <p:spTree>
      <p:nvGrpSpPr>
        <p:cNvPr id="1" name=""/>
        <p:cNvGrpSpPr/>
        <p:nvPr/>
      </p:nvGrpSpPr>
      <p:grpSpPr>
        <a:xfrm>
          <a:off x="0" y="0"/>
          <a:ext cx="0" cy="0"/>
          <a:chOff x="0" y="0"/>
          <a:chExt cx="0" cy="0"/>
        </a:xfrm>
      </p:grpSpPr>
      <p:sp>
        <p:nvSpPr>
          <p:cNvPr id="4" name="Text Placeholder 4"/>
          <p:cNvSpPr>
            <a:spLocks noGrp="1"/>
          </p:cNvSpPr>
          <p:nvPr>
            <p:ph type="body" sz="quarter" idx="11" hasCustomPrompt="1"/>
          </p:nvPr>
        </p:nvSpPr>
        <p:spPr>
          <a:xfrm>
            <a:off x="406400" y="2915914"/>
            <a:ext cx="5142543" cy="2589451"/>
          </a:xfrm>
          <a:prstGeom prst="rect">
            <a:avLst/>
          </a:prstGeom>
        </p:spPr>
        <p:txBody>
          <a:bodyPr anchor="ctr"/>
          <a:lstStyle>
            <a:lvl1pPr marL="0" indent="0">
              <a:buNone/>
              <a:defRPr sz="6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YOUR MAIN IDEA</a:t>
            </a:r>
          </a:p>
        </p:txBody>
      </p:sp>
      <p:sp>
        <p:nvSpPr>
          <p:cNvPr id="7" name="Text Placeholder 6"/>
          <p:cNvSpPr>
            <a:spLocks noGrp="1"/>
          </p:cNvSpPr>
          <p:nvPr>
            <p:ph type="body" sz="quarter" idx="12" hasCustomPrompt="1"/>
          </p:nvPr>
        </p:nvSpPr>
        <p:spPr>
          <a:xfrm>
            <a:off x="6556248" y="1920240"/>
            <a:ext cx="5724144" cy="5001768"/>
          </a:xfrm>
          <a:prstGeom prst="rect">
            <a:avLst/>
          </a:prstGeom>
        </p:spPr>
        <p:txBody>
          <a:bodyPr/>
          <a:lstStyle>
            <a:lvl1pPr>
              <a:defRPr lang="en-US" sz="3600" baseline="0" smtClean="0">
                <a:solidFill>
                  <a:schemeClr val="bg1"/>
                </a:solidFill>
              </a:defRPr>
            </a:lvl1pPr>
            <a:lvl2pPr>
              <a:defRPr lang="en-US" sz="3200" baseline="0" smtClean="0">
                <a:solidFill>
                  <a:schemeClr val="bg1"/>
                </a:solidFill>
              </a:defRPr>
            </a:lvl2pPr>
            <a:lvl3pPr>
              <a:defRPr lang="en-US" sz="2800" smtClean="0">
                <a:solidFill>
                  <a:schemeClr val="bg1"/>
                </a:solidFill>
              </a:defRPr>
            </a:lvl3pPr>
            <a:lvl4pPr>
              <a:defRPr lang="en-US" sz="2400" smtClean="0">
                <a:solidFill>
                  <a:schemeClr val="bg1"/>
                </a:solidFill>
              </a:defRPr>
            </a:lvl4pPr>
            <a:lvl5pPr>
              <a:defRPr lang="en-US">
                <a:solidFill>
                  <a:schemeClr val="bg1"/>
                </a:solidFill>
              </a:defRPr>
            </a:lvl5pPr>
          </a:lstStyle>
          <a:p>
            <a:pPr lvl="0">
              <a:spcBef>
                <a:spcPts val="768"/>
              </a:spcBef>
              <a:buFont typeface="Arial" panose="020B0604020202020204" pitchFamily="34" charset="0"/>
              <a:buChar char="•"/>
            </a:pPr>
            <a:r>
              <a:rPr lang="en-US" dirty="0"/>
              <a:t>Click to edit text</a:t>
            </a:r>
          </a:p>
          <a:p>
            <a:pPr marL="800100" lvl="1" indent="-342900">
              <a:spcBef>
                <a:spcPts val="768"/>
              </a:spcBef>
              <a:buSzPct val="75000"/>
              <a:buFont typeface="Wingdings" panose="05000000000000000000" pitchFamily="2" charset="2"/>
              <a:buChar char="Ø"/>
            </a:pPr>
            <a:r>
              <a:rPr lang="en-US" dirty="0"/>
              <a:t>Second level</a:t>
            </a:r>
          </a:p>
          <a:p>
            <a:pPr marL="1200150" lvl="2" indent="-285750">
              <a:spcBef>
                <a:spcPts val="768"/>
              </a:spcBef>
              <a:buSzPct val="75000"/>
              <a:buFont typeface="Wingdings" panose="05000000000000000000" pitchFamily="2" charset="2"/>
              <a:buChar char="§"/>
            </a:pPr>
            <a:r>
              <a:rPr lang="en-US" dirty="0"/>
              <a:t>Third level</a:t>
            </a:r>
          </a:p>
          <a:p>
            <a:pPr marL="1481138" lvl="3" indent="-219075">
              <a:spcBef>
                <a:spcPts val="768"/>
              </a:spcBef>
              <a:buFont typeface="Arial" panose="020B0604020202020204" pitchFamily="34" charset="0"/>
              <a:buChar char="•"/>
            </a:pPr>
            <a:r>
              <a:rPr lang="en-US" dirty="0"/>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37852" t="24834" r="39202" b="29029"/>
          <a:stretch/>
        </p:blipFill>
        <p:spPr>
          <a:xfrm>
            <a:off x="5413248" y="2779776"/>
            <a:ext cx="1271847" cy="3291840"/>
          </a:xfrm>
          <a:prstGeom prst="rect">
            <a:avLst/>
          </a:prstGeom>
        </p:spPr>
      </p:pic>
    </p:spTree>
    <p:extLst>
      <p:ext uri="{BB962C8B-B14F-4D97-AF65-F5344CB8AC3E}">
        <p14:creationId xmlns:p14="http://schemas.microsoft.com/office/powerpoint/2010/main" val="6258600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homa-Modern-Images-Gray Title">
    <p:spTree>
      <p:nvGrpSpPr>
        <p:cNvPr id="1" name=""/>
        <p:cNvGrpSpPr/>
        <p:nvPr/>
      </p:nvGrpSpPr>
      <p:grpSpPr>
        <a:xfrm>
          <a:off x="0" y="0"/>
          <a:ext cx="0" cy="0"/>
          <a:chOff x="0" y="0"/>
          <a:chExt cx="0" cy="0"/>
        </a:xfrm>
      </p:grpSpPr>
      <p:sp>
        <p:nvSpPr>
          <p:cNvPr id="6" name="AutoShape 5" descr="&quot;&quot;"/>
          <p:cNvSpPr>
            <a:spLocks/>
          </p:cNvSpPr>
          <p:nvPr userDrawn="1"/>
        </p:nvSpPr>
        <p:spPr bwMode="auto">
          <a:xfrm>
            <a:off x="0" y="684250"/>
            <a:ext cx="13030200" cy="1828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953A">
              <a:alpha val="50196"/>
            </a:srgb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lvl="0"/>
            <a:endParaRPr lang="en-US" sz="2200" b="0" i="0" u="none" dirty="0"/>
          </a:p>
        </p:txBody>
      </p:sp>
      <p:sp>
        <p:nvSpPr>
          <p:cNvPr id="9" name="Content Placeholder 11"/>
          <p:cNvSpPr>
            <a:spLocks noGrp="1"/>
          </p:cNvSpPr>
          <p:nvPr>
            <p:ph sz="quarter" idx="14" hasCustomPrompt="1"/>
          </p:nvPr>
        </p:nvSpPr>
        <p:spPr>
          <a:xfrm>
            <a:off x="635000" y="68425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11" name="Content Placeholder 11"/>
          <p:cNvSpPr>
            <a:spLocks noGrp="1"/>
          </p:cNvSpPr>
          <p:nvPr>
            <p:ph sz="quarter" idx="16" hasCustomPrompt="1"/>
          </p:nvPr>
        </p:nvSpPr>
        <p:spPr>
          <a:xfrm>
            <a:off x="5588000" y="68580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10" name="Content Placeholder 11"/>
          <p:cNvSpPr>
            <a:spLocks noGrp="1"/>
          </p:cNvSpPr>
          <p:nvPr>
            <p:ph sz="quarter" idx="15" hasCustomPrompt="1"/>
          </p:nvPr>
        </p:nvSpPr>
        <p:spPr>
          <a:xfrm>
            <a:off x="10541000" y="68425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4" name="Title Placeholder"/>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a:lvl1pPr>
          </a:lstStyle>
          <a:p>
            <a:pPr lvl="0"/>
            <a:r>
              <a:rPr lang="en-US" dirty="0">
                <a:sym typeface="Trebuchet MS" pitchFamily="-100" charset="0"/>
              </a:rPr>
              <a:t>PRESENTATION TITLE</a:t>
            </a:r>
          </a:p>
        </p:txBody>
      </p:sp>
      <p:sp>
        <p:nvSpPr>
          <p:cNvPr id="8" name="Text Placeholder 7"/>
          <p:cNvSpPr>
            <a:spLocks noGrp="1"/>
          </p:cNvSpPr>
          <p:nvPr>
            <p:ph type="body" sz="quarter" idx="10" hasCustomPrompt="1"/>
          </p:nvPr>
        </p:nvSpPr>
        <p:spPr>
          <a:xfrm>
            <a:off x="2613152" y="5181600"/>
            <a:ext cx="9756648" cy="1161288"/>
          </a:xfrm>
          <a:prstGeom prst="rect">
            <a:avLst/>
          </a:prstGeom>
        </p:spPr>
        <p:txBody>
          <a:bodyPr anchor="ctr"/>
          <a:lstStyle>
            <a:lvl1pPr algn="r">
              <a:defRPr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algn="r">
              <a:defRPr baseline="0">
                <a:solidFill>
                  <a:schemeClr val="bg1"/>
                </a:solidFill>
              </a:defRPr>
            </a:lvl2pPr>
          </a:lstStyle>
          <a:p>
            <a:pPr lvl="0"/>
            <a:r>
              <a:rPr lang="en-US" dirty="0"/>
              <a:t>Click to add a subtitle</a:t>
            </a:r>
          </a:p>
        </p:txBody>
      </p:sp>
      <p:sp>
        <p:nvSpPr>
          <p:cNvPr id="3" name="Text Placeholder 2"/>
          <p:cNvSpPr>
            <a:spLocks noGrp="1"/>
          </p:cNvSpPr>
          <p:nvPr>
            <p:ph type="body" sz="quarter" idx="11" hasCustomPrompt="1"/>
          </p:nvPr>
        </p:nvSpPr>
        <p:spPr>
          <a:xfrm>
            <a:off x="5586476" y="6849301"/>
            <a:ext cx="6783324" cy="585216"/>
          </a:xfrm>
          <a:prstGeom prst="rect">
            <a:avLst/>
          </a:prstGeom>
        </p:spPr>
        <p:txBody>
          <a:bodyPr anchor="ctr"/>
          <a:lstStyle>
            <a:lvl1pPr marL="0" algn="r">
              <a:spcBef>
                <a:spcPts val="0"/>
              </a:spcBef>
              <a:defRPr sz="2400" b="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Presented by: Name of Presenter</a:t>
            </a:r>
          </a:p>
        </p:txBody>
      </p:sp>
      <p:sp>
        <p:nvSpPr>
          <p:cNvPr id="5" name="Date Placeholder 4"/>
          <p:cNvSpPr>
            <a:spLocks noGrp="1"/>
          </p:cNvSpPr>
          <p:nvPr>
            <p:ph type="dt" sz="half" idx="18"/>
          </p:nvPr>
        </p:nvSpPr>
        <p:spPr>
          <a:xfrm>
            <a:off x="9444038" y="7470648"/>
            <a:ext cx="2925762" cy="519112"/>
          </a:xfrm>
        </p:spPr>
        <p:txBody>
          <a:bodyPr/>
          <a:lstStyle/>
          <a:p>
            <a:pPr algn="r"/>
            <a:fld id="{E5CBE243-5A29-4186-8448-0A8B812BAC35}" type="datetime7">
              <a:rPr lang="en-US" smtClean="0"/>
              <a:t>Jun-17</a:t>
            </a:fld>
            <a:endParaRPr lang="en-US" dirty="0"/>
          </a:p>
        </p:txBody>
      </p:sp>
      <p:sp>
        <p:nvSpPr>
          <p:cNvPr id="2" name="Slide Number Placeholder 1"/>
          <p:cNvSpPr>
            <a:spLocks noGrp="1"/>
          </p:cNvSpPr>
          <p:nvPr>
            <p:ph type="sldNum" sz="quarter" idx="17"/>
          </p:nvPr>
        </p:nvSpPr>
        <p:spPr/>
        <p:txBody>
          <a:bodyPr/>
          <a:lstStyle/>
          <a:p>
            <a:fld id="{AAA2D167-5E86-46C2-BE0F-3A70422CE149}" type="slidenum">
              <a:rPr lang="en-US" smtClean="0"/>
              <a:pPr/>
              <a:t>‹#›</a:t>
            </a:fld>
            <a:endParaRPr lang="en-US" dirty="0"/>
          </a:p>
        </p:txBody>
      </p:sp>
    </p:spTree>
    <p:extLst>
      <p:ext uri="{BB962C8B-B14F-4D97-AF65-F5344CB8AC3E}">
        <p14:creationId xmlns:p14="http://schemas.microsoft.com/office/powerpoint/2010/main" val="3132687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ahoma-Modern-Images 2-Gray Title">
    <p:spTree>
      <p:nvGrpSpPr>
        <p:cNvPr id="1" name=""/>
        <p:cNvGrpSpPr/>
        <p:nvPr/>
      </p:nvGrpSpPr>
      <p:grpSpPr>
        <a:xfrm>
          <a:off x="0" y="0"/>
          <a:ext cx="0" cy="0"/>
          <a:chOff x="0" y="0"/>
          <a:chExt cx="0" cy="0"/>
        </a:xfrm>
      </p:grpSpPr>
      <p:sp>
        <p:nvSpPr>
          <p:cNvPr id="12" name="AutoShape 5" descr="&quot;&quot;"/>
          <p:cNvSpPr>
            <a:spLocks/>
          </p:cNvSpPr>
          <p:nvPr userDrawn="1"/>
        </p:nvSpPr>
        <p:spPr bwMode="auto">
          <a:xfrm rot="5400000">
            <a:off x="-3355848" y="3355848"/>
            <a:ext cx="8686800" cy="19751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953A">
              <a:alpha val="50196"/>
            </a:srgb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lvl="0"/>
            <a:endParaRPr lang="en-US" sz="2200" b="0" i="0" u="none" dirty="0"/>
          </a:p>
        </p:txBody>
      </p:sp>
      <p:sp>
        <p:nvSpPr>
          <p:cNvPr id="13" name="Content Placeholder 11"/>
          <p:cNvSpPr>
            <a:spLocks noGrp="1"/>
          </p:cNvSpPr>
          <p:nvPr>
            <p:ph sz="quarter" idx="14" hasCustomPrompt="1"/>
          </p:nvPr>
        </p:nvSpPr>
        <p:spPr>
          <a:xfrm>
            <a:off x="-36576" y="524230"/>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15" name="Content Placeholder 11"/>
          <p:cNvSpPr>
            <a:spLocks noGrp="1"/>
          </p:cNvSpPr>
          <p:nvPr>
            <p:ph sz="quarter" idx="16" hasCustomPrompt="1"/>
          </p:nvPr>
        </p:nvSpPr>
        <p:spPr>
          <a:xfrm>
            <a:off x="-36576" y="3344405"/>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14" name="Content Placeholder 11"/>
          <p:cNvSpPr>
            <a:spLocks noGrp="1"/>
          </p:cNvSpPr>
          <p:nvPr>
            <p:ph sz="quarter" idx="15" hasCustomPrompt="1"/>
          </p:nvPr>
        </p:nvSpPr>
        <p:spPr>
          <a:xfrm>
            <a:off x="-36576" y="6164580"/>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4" name="Title Placeholder"/>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a:lvl1pPr>
          </a:lstStyle>
          <a:p>
            <a:pPr lvl="0"/>
            <a:r>
              <a:rPr lang="en-US" dirty="0">
                <a:sym typeface="Trebuchet MS" pitchFamily="-100" charset="0"/>
              </a:rPr>
              <a:t>PRESENTATION TITLE</a:t>
            </a:r>
          </a:p>
        </p:txBody>
      </p:sp>
      <p:sp>
        <p:nvSpPr>
          <p:cNvPr id="8" name="Text Placeholder 7"/>
          <p:cNvSpPr>
            <a:spLocks noGrp="1"/>
          </p:cNvSpPr>
          <p:nvPr>
            <p:ph type="body" sz="quarter" idx="10" hasCustomPrompt="1"/>
          </p:nvPr>
        </p:nvSpPr>
        <p:spPr>
          <a:xfrm>
            <a:off x="2613152" y="5181600"/>
            <a:ext cx="9756648" cy="1161288"/>
          </a:xfrm>
          <a:prstGeom prst="rect">
            <a:avLst/>
          </a:prstGeom>
        </p:spPr>
        <p:txBody>
          <a:bodyPr anchor="ctr"/>
          <a:lstStyle>
            <a:lvl1pPr algn="r">
              <a:defRPr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algn="r">
              <a:defRPr baseline="0">
                <a:solidFill>
                  <a:schemeClr val="bg1"/>
                </a:solidFill>
              </a:defRPr>
            </a:lvl2pPr>
          </a:lstStyle>
          <a:p>
            <a:pPr lvl="0"/>
            <a:r>
              <a:rPr lang="en-US" dirty="0"/>
              <a:t>Click to add a subtitle</a:t>
            </a:r>
          </a:p>
        </p:txBody>
      </p:sp>
      <p:sp>
        <p:nvSpPr>
          <p:cNvPr id="3" name="Text Placeholder 2"/>
          <p:cNvSpPr>
            <a:spLocks noGrp="1"/>
          </p:cNvSpPr>
          <p:nvPr>
            <p:ph type="body" sz="quarter" idx="11" hasCustomPrompt="1"/>
          </p:nvPr>
        </p:nvSpPr>
        <p:spPr>
          <a:xfrm>
            <a:off x="5586476" y="6849301"/>
            <a:ext cx="6783324" cy="585216"/>
          </a:xfrm>
          <a:prstGeom prst="rect">
            <a:avLst/>
          </a:prstGeom>
        </p:spPr>
        <p:txBody>
          <a:bodyPr anchor="ctr"/>
          <a:lstStyle>
            <a:lvl1pPr marL="0" algn="r">
              <a:spcBef>
                <a:spcPts val="0"/>
              </a:spcBef>
              <a:defRPr sz="2400" b="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Presented by: Name of Presenter</a:t>
            </a:r>
          </a:p>
        </p:txBody>
      </p:sp>
      <p:sp>
        <p:nvSpPr>
          <p:cNvPr id="5" name="Date Placeholder 4"/>
          <p:cNvSpPr>
            <a:spLocks noGrp="1"/>
          </p:cNvSpPr>
          <p:nvPr>
            <p:ph type="dt" sz="half" idx="18"/>
          </p:nvPr>
        </p:nvSpPr>
        <p:spPr>
          <a:xfrm>
            <a:off x="9444038" y="7470648"/>
            <a:ext cx="2925762" cy="519112"/>
          </a:xfrm>
        </p:spPr>
        <p:txBody>
          <a:bodyPr/>
          <a:lstStyle/>
          <a:p>
            <a:pPr algn="r"/>
            <a:fld id="{8D60BFB0-31E9-45AE-82A5-E88ACBA4D675}" type="datetime7">
              <a:rPr lang="en-US" smtClean="0"/>
              <a:t>Jun-17</a:t>
            </a:fld>
            <a:endParaRPr lang="en-US" dirty="0"/>
          </a:p>
        </p:txBody>
      </p:sp>
      <p:sp>
        <p:nvSpPr>
          <p:cNvPr id="2" name="Slide Number Placeholder 1"/>
          <p:cNvSpPr>
            <a:spLocks noGrp="1"/>
          </p:cNvSpPr>
          <p:nvPr>
            <p:ph type="sldNum" sz="quarter" idx="17"/>
          </p:nvPr>
        </p:nvSpPr>
        <p:spPr/>
        <p:txBody>
          <a:bodyPr/>
          <a:lstStyle/>
          <a:p>
            <a:fld id="{AAA2D167-5E86-46C2-BE0F-3A70422CE149}" type="slidenum">
              <a:rPr lang="en-US" smtClean="0"/>
              <a:pPr/>
              <a:t>‹#›</a:t>
            </a:fld>
            <a:endParaRPr lang="en-US" dirty="0"/>
          </a:p>
        </p:txBody>
      </p:sp>
    </p:spTree>
    <p:extLst>
      <p:ext uri="{BB962C8B-B14F-4D97-AF65-F5344CB8AC3E}">
        <p14:creationId xmlns:p14="http://schemas.microsoft.com/office/powerpoint/2010/main" val="34757198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ahoma-Modern-Gray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3763" y="914400"/>
            <a:ext cx="11217275" cy="1161288"/>
          </a:xfrm>
          <a:prstGeom prst="rect">
            <a:avLst/>
          </a:prstGeom>
        </p:spPr>
        <p:txBody>
          <a:bodyPr anchor="ctr"/>
          <a:lstStyle>
            <a:lvl1pPr algn="ctr">
              <a:defRPr sz="6000"/>
            </a:lvl1pPr>
          </a:lstStyle>
          <a:p>
            <a:r>
              <a:rPr lang="en-US" dirty="0"/>
              <a:t>Click to edit Slide title</a:t>
            </a:r>
          </a:p>
        </p:txBody>
      </p:sp>
      <p:sp>
        <p:nvSpPr>
          <p:cNvPr id="3" name="Slide Number Placeholder 2"/>
          <p:cNvSpPr>
            <a:spLocks noGrp="1"/>
          </p:cNvSpPr>
          <p:nvPr>
            <p:ph type="sldNum" sz="quarter" idx="11"/>
          </p:nvPr>
        </p:nvSpPr>
        <p:spPr/>
        <p:txBody>
          <a:bodyPr/>
          <a:lstStyle/>
          <a:p>
            <a:fld id="{AAA2D167-5E86-46C2-BE0F-3A70422CE149}" type="slidenum">
              <a:rPr lang="en-US" smtClean="0"/>
              <a:pPr/>
              <a:t>‹#›</a:t>
            </a:fld>
            <a:endParaRPr lang="en-US" dirty="0"/>
          </a:p>
        </p:txBody>
      </p:sp>
      <p:sp>
        <p:nvSpPr>
          <p:cNvPr id="5" name="Content Placeholder 3"/>
          <p:cNvSpPr>
            <a:spLocks noGrp="1"/>
          </p:cNvSpPr>
          <p:nvPr>
            <p:ph sz="quarter" idx="10" hasCustomPrompt="1"/>
          </p:nvPr>
        </p:nvSpPr>
        <p:spPr>
          <a:xfrm>
            <a:off x="893763" y="2438400"/>
            <a:ext cx="11217275" cy="6022848"/>
          </a:xfrm>
          <a:prstGeom prst="rect">
            <a:avLst/>
          </a:prstGeom>
        </p:spPr>
        <p:txBody>
          <a:bodyPr/>
          <a:lstStyle>
            <a:lvl1pPr marL="342900" indent="-342900">
              <a:spcBef>
                <a:spcPts val="768"/>
              </a:spcBef>
              <a:buFont typeface="Arial" panose="020B0604020202020204" pitchFamily="34" charset="0"/>
              <a:buChar char="•"/>
              <a:defRPr sz="36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800100" indent="-342900">
              <a:spcBef>
                <a:spcPts val="768"/>
              </a:spcBef>
              <a:buSzPct val="75000"/>
              <a:buFont typeface="Wingdings" panose="05000000000000000000" pitchFamily="2" charset="2"/>
              <a:buChar char="Ø"/>
              <a:defRPr sz="3200" baseline="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1200150" indent="-285750">
              <a:spcBef>
                <a:spcPts val="768"/>
              </a:spcBef>
              <a:buSzPct val="75000"/>
              <a:buFont typeface="Wingdings" panose="05000000000000000000" pitchFamily="2" charset="2"/>
              <a:buChar char="§"/>
              <a:defRPr sz="2800">
                <a:solidFill>
                  <a:schemeClr val="bg1"/>
                </a:solidFill>
              </a:defRPr>
            </a:lvl3pPr>
            <a:lvl4pPr marL="1481138" indent="-219075">
              <a:spcBef>
                <a:spcPts val="768"/>
              </a:spcBef>
              <a:buFont typeface="Arial" panose="020B0604020202020204" pitchFamily="34" charset="0"/>
              <a:buChar char="•"/>
              <a:defRPr sz="2400">
                <a:solidFill>
                  <a:schemeClr val="bg1"/>
                </a:solidFill>
              </a:defRPr>
            </a:lvl4pPr>
            <a:lvl5pPr marL="1371600" indent="-457200">
              <a:spcBef>
                <a:spcPts val="768"/>
              </a:spcBef>
              <a:buFont typeface="Arial" panose="020B0604020202020204" pitchFamily="34" charset="0"/>
              <a:buChar char="•"/>
              <a:defRPr sz="2000"/>
            </a:lvl5pPr>
          </a:lstStyle>
          <a:p>
            <a:pPr lvl="0"/>
            <a:r>
              <a:rPr lang="en-US" dirty="0"/>
              <a:t>Use bullet points sparingly</a:t>
            </a:r>
          </a:p>
          <a:p>
            <a:pPr lvl="1"/>
            <a:r>
              <a:rPr lang="en-US" dirty="0"/>
              <a:t>Try to keep it at 3 – 5 per slide</a:t>
            </a:r>
          </a:p>
          <a:p>
            <a:pPr lvl="0"/>
            <a:r>
              <a:rPr lang="en-US" dirty="0"/>
              <a:t>Only represent key ideas</a:t>
            </a:r>
          </a:p>
          <a:p>
            <a:pPr lvl="0"/>
            <a:r>
              <a:rPr lang="en-US" dirty="0"/>
              <a:t>Examine your font size</a:t>
            </a:r>
          </a:p>
          <a:p>
            <a:pPr lvl="1"/>
            <a:r>
              <a:rPr lang="en-US" dirty="0"/>
              <a:t>Don’t go below 20 </a:t>
            </a:r>
          </a:p>
          <a:p>
            <a:pPr lvl="0"/>
            <a:r>
              <a:rPr lang="en-US" dirty="0"/>
              <a:t>Only add images/other media if relevant</a:t>
            </a:r>
          </a:p>
          <a:p>
            <a:pPr lvl="1"/>
            <a:r>
              <a:rPr lang="en-US" dirty="0"/>
              <a:t>Second level</a:t>
            </a:r>
          </a:p>
          <a:p>
            <a:pPr lvl="2"/>
            <a:r>
              <a:rPr lang="en-US" dirty="0"/>
              <a:t>Third level</a:t>
            </a:r>
          </a:p>
          <a:p>
            <a:pPr lvl="3"/>
            <a:r>
              <a:rPr lang="en-US" dirty="0"/>
              <a:t>Fourth level (if you MUST)</a:t>
            </a:r>
          </a:p>
        </p:txBody>
      </p:sp>
    </p:spTree>
    <p:extLst>
      <p:ext uri="{BB962C8B-B14F-4D97-AF65-F5344CB8AC3E}">
        <p14:creationId xmlns:p14="http://schemas.microsoft.com/office/powerpoint/2010/main" val="33449268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ahoma-Modern-Gray Questions">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lvl1pPr>
              <a:defRPr lang="en-US" i="0" dirty="0">
                <a:sym typeface="Trebuchet MS" pitchFamily="-100" charset="0"/>
              </a:defRPr>
            </a:lvl1pPr>
          </a:lstStyle>
          <a:p>
            <a:pPr lvl="0" algn="r"/>
            <a:r>
              <a:rPr lang="en-US" dirty="0">
                <a:sym typeface="Trebuchet MS" pitchFamily="-100" charset="0"/>
              </a:rPr>
              <a:t>CLICK TO ADD QUESTIONS</a:t>
            </a:r>
          </a:p>
        </p:txBody>
      </p:sp>
      <p:sp>
        <p:nvSpPr>
          <p:cNvPr id="2" name="Slide Number Placeholder 1"/>
          <p:cNvSpPr>
            <a:spLocks noGrp="1"/>
          </p:cNvSpPr>
          <p:nvPr>
            <p:ph type="sldNum" sz="quarter" idx="10"/>
          </p:nvPr>
        </p:nvSpPr>
        <p:spPr/>
        <p:txBody>
          <a:bodyPr/>
          <a:lstStyle/>
          <a:p>
            <a:fld id="{AAA2D167-5E86-46C2-BE0F-3A70422CE149}" type="slidenum">
              <a:rPr lang="en-US" smtClean="0"/>
              <a:pPr/>
              <a:t>‹#›</a:t>
            </a:fld>
            <a:endParaRPr lang="en-US" dirty="0"/>
          </a:p>
        </p:txBody>
      </p:sp>
    </p:spTree>
    <p:extLst>
      <p:ext uri="{BB962C8B-B14F-4D97-AF65-F5344CB8AC3E}">
        <p14:creationId xmlns:p14="http://schemas.microsoft.com/office/powerpoint/2010/main" val="22967446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ahoma-Modern-Gray Thank You">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lvl1pPr>
              <a:defRPr lang="en-US" i="0" dirty="0">
                <a:sym typeface="Trebuchet MS" pitchFamily="-100" charset="0"/>
              </a:defRPr>
            </a:lvl1pPr>
          </a:lstStyle>
          <a:p>
            <a:pPr lvl="0" algn="r"/>
            <a:r>
              <a:rPr lang="en-US" dirty="0">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AAA2D167-5E86-46C2-BE0F-3A70422CE149}" type="slidenum">
              <a:rPr lang="en-US" smtClean="0"/>
              <a:pPr/>
              <a:t>‹#›</a:t>
            </a:fld>
            <a:endParaRPr lang="en-US" dirty="0"/>
          </a:p>
        </p:txBody>
      </p:sp>
    </p:spTree>
    <p:extLst>
      <p:ext uri="{BB962C8B-B14F-4D97-AF65-F5344CB8AC3E}">
        <p14:creationId xmlns:p14="http://schemas.microsoft.com/office/powerpoint/2010/main" val="23181915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ahoma-White Title Slide">
    <p:bg>
      <p:bgRef idx="1001">
        <a:schemeClr val="bg1"/>
      </p:bgRef>
    </p:bg>
    <p:spTree>
      <p:nvGrpSpPr>
        <p:cNvPr id="1" name=""/>
        <p:cNvGrpSpPr/>
        <p:nvPr/>
      </p:nvGrpSpPr>
      <p:grpSpPr>
        <a:xfrm>
          <a:off x="0" y="0"/>
          <a:ext cx="0" cy="0"/>
          <a:chOff x="0" y="0"/>
          <a:chExt cx="0" cy="0"/>
        </a:xfrm>
      </p:grpSpPr>
      <p:sp>
        <p:nvSpPr>
          <p:cNvPr id="4" name="Title Placeholder"/>
          <p:cNvSpPr>
            <a:spLocks noGrp="1"/>
          </p:cNvSpPr>
          <p:nvPr>
            <p:ph type="title"/>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ctr">
              <a:defRPr>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endParaRPr lang="en-US" dirty="0">
              <a:sym typeface="Trebuchet MS" pitchFamily="-100" charset="0"/>
            </a:endParaRPr>
          </a:p>
        </p:txBody>
      </p:sp>
      <p:sp>
        <p:nvSpPr>
          <p:cNvPr id="8" name="Text Placeholder 7"/>
          <p:cNvSpPr>
            <a:spLocks noGrp="1"/>
          </p:cNvSpPr>
          <p:nvPr>
            <p:ph type="body" sz="quarter" idx="10" hasCustomPrompt="1"/>
          </p:nvPr>
        </p:nvSpPr>
        <p:spPr>
          <a:xfrm>
            <a:off x="1624076" y="5181600"/>
            <a:ext cx="9756648" cy="1161288"/>
          </a:xfrm>
          <a:prstGeom prst="rect">
            <a:avLst/>
          </a:prstGeom>
        </p:spPr>
        <p:txBody>
          <a:bodyPr anchor="ctr"/>
          <a:lstStyle>
            <a:lvl1pPr algn="ctr">
              <a:defRPr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algn="r">
              <a:defRPr baseline="0">
                <a:solidFill>
                  <a:schemeClr val="bg1"/>
                </a:solidFill>
              </a:defRPr>
            </a:lvl2pPr>
          </a:lstStyle>
          <a:p>
            <a:pPr lvl="0"/>
            <a:r>
              <a:rPr lang="en-US" dirty="0"/>
              <a:t>Click to add subtitle</a:t>
            </a:r>
          </a:p>
        </p:txBody>
      </p:sp>
      <p:sp>
        <p:nvSpPr>
          <p:cNvPr id="3" name="Text Placeholder 2"/>
          <p:cNvSpPr>
            <a:spLocks noGrp="1"/>
          </p:cNvSpPr>
          <p:nvPr>
            <p:ph type="body" sz="quarter" idx="11" hasCustomPrompt="1"/>
          </p:nvPr>
        </p:nvSpPr>
        <p:spPr>
          <a:xfrm>
            <a:off x="4597400" y="6849301"/>
            <a:ext cx="6783324" cy="585216"/>
          </a:xfrm>
          <a:prstGeom prst="rect">
            <a:avLst/>
          </a:prstGeom>
        </p:spPr>
        <p:txBody>
          <a:bodyPr anchor="ctr"/>
          <a:lstStyle>
            <a:lvl1pPr marL="0" algn="r">
              <a:spcBef>
                <a:spcPts val="0"/>
              </a:spcBef>
              <a:defRPr sz="2400" b="1"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Presented by: Name of Presenter</a:t>
            </a:r>
          </a:p>
        </p:txBody>
      </p:sp>
      <p:sp>
        <p:nvSpPr>
          <p:cNvPr id="5" name="Date Placeholder 4"/>
          <p:cNvSpPr>
            <a:spLocks noGrp="1"/>
          </p:cNvSpPr>
          <p:nvPr>
            <p:ph type="dt" sz="half" idx="13"/>
          </p:nvPr>
        </p:nvSpPr>
        <p:spPr>
          <a:xfrm>
            <a:off x="8449882" y="7470648"/>
            <a:ext cx="2925762" cy="519112"/>
          </a:xfrm>
        </p:spPr>
        <p:txBody>
          <a:bodyPr/>
          <a:lstStyle/>
          <a:p>
            <a:pPr algn="r"/>
            <a:fld id="{8B51BC56-B1AF-4C76-A0E4-764E30B664D7}" type="datetime7">
              <a:rPr lang="en-US" smtClean="0"/>
              <a:t>Jun-17</a:t>
            </a:fld>
            <a:endParaRPr lang="en-US" dirty="0"/>
          </a:p>
        </p:txBody>
      </p:sp>
      <p:sp>
        <p:nvSpPr>
          <p:cNvPr id="2" name="Slide Number Placeholder 1"/>
          <p:cNvSpPr>
            <a:spLocks noGrp="1"/>
          </p:cNvSpPr>
          <p:nvPr>
            <p:ph type="sldNum" sz="quarter" idx="12"/>
          </p:nvPr>
        </p:nvSpPr>
        <p:spPr/>
        <p:txBody>
          <a:bodyPr/>
          <a:lstStyle/>
          <a:p>
            <a:fld id="{0CB7B8A4-D1E3-43FA-AD2F-EFA10A54BCDD}" type="slidenum">
              <a:rPr lang="en-US" smtClean="0"/>
              <a:pPr/>
              <a:t>‹#›</a:t>
            </a:fld>
            <a:endParaRPr lang="en-US" dirty="0"/>
          </a:p>
        </p:txBody>
      </p:sp>
    </p:spTree>
    <p:extLst>
      <p:ext uri="{BB962C8B-B14F-4D97-AF65-F5344CB8AC3E}">
        <p14:creationId xmlns:p14="http://schemas.microsoft.com/office/powerpoint/2010/main" val="235854885"/>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ahoma-Images-White Title Slide">
    <p:bg>
      <p:bgRef idx="1001">
        <a:schemeClr val="bg1"/>
      </p:bgRef>
    </p:bg>
    <p:spTree>
      <p:nvGrpSpPr>
        <p:cNvPr id="1" name=""/>
        <p:cNvGrpSpPr/>
        <p:nvPr/>
      </p:nvGrpSpPr>
      <p:grpSpPr>
        <a:xfrm>
          <a:off x="0" y="0"/>
          <a:ext cx="0" cy="0"/>
          <a:chOff x="0" y="0"/>
          <a:chExt cx="0" cy="0"/>
        </a:xfrm>
      </p:grpSpPr>
      <p:sp>
        <p:nvSpPr>
          <p:cNvPr id="6" name="AutoShape 5" descr="&quot;&quot;"/>
          <p:cNvSpPr>
            <a:spLocks/>
          </p:cNvSpPr>
          <p:nvPr userDrawn="1"/>
        </p:nvSpPr>
        <p:spPr bwMode="auto">
          <a:xfrm>
            <a:off x="0" y="684250"/>
            <a:ext cx="13030200" cy="1828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4A1D">
              <a:alpha val="49804"/>
            </a:srgb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lvl="0"/>
            <a:endParaRPr lang="en-US" sz="2200" b="0" i="0" u="none" dirty="0"/>
          </a:p>
        </p:txBody>
      </p:sp>
      <p:sp>
        <p:nvSpPr>
          <p:cNvPr id="9" name="Content Placeholder 11"/>
          <p:cNvSpPr>
            <a:spLocks noGrp="1"/>
          </p:cNvSpPr>
          <p:nvPr>
            <p:ph sz="quarter" idx="14" hasCustomPrompt="1"/>
          </p:nvPr>
        </p:nvSpPr>
        <p:spPr>
          <a:xfrm>
            <a:off x="635000" y="68425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11" name="Content Placeholder 11"/>
          <p:cNvSpPr>
            <a:spLocks noGrp="1"/>
          </p:cNvSpPr>
          <p:nvPr>
            <p:ph sz="quarter" idx="16" hasCustomPrompt="1"/>
          </p:nvPr>
        </p:nvSpPr>
        <p:spPr>
          <a:xfrm>
            <a:off x="5588000" y="68580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10" name="Content Placeholder 11"/>
          <p:cNvSpPr>
            <a:spLocks noGrp="1"/>
          </p:cNvSpPr>
          <p:nvPr>
            <p:ph sz="quarter" idx="15" hasCustomPrompt="1"/>
          </p:nvPr>
        </p:nvSpPr>
        <p:spPr>
          <a:xfrm>
            <a:off x="10541000" y="68425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4" name="Title Placeholder"/>
          <p:cNvSpPr>
            <a:spLocks noGrp="1"/>
          </p:cNvSpPr>
          <p:nvPr>
            <p:ph type="title"/>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ctr">
              <a:defRPr>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endParaRPr lang="en-US" dirty="0">
              <a:sym typeface="Trebuchet MS" pitchFamily="-100" charset="0"/>
            </a:endParaRPr>
          </a:p>
        </p:txBody>
      </p:sp>
      <p:sp>
        <p:nvSpPr>
          <p:cNvPr id="8" name="Text Placeholder 7"/>
          <p:cNvSpPr>
            <a:spLocks noGrp="1"/>
          </p:cNvSpPr>
          <p:nvPr>
            <p:ph type="body" sz="quarter" idx="10" hasCustomPrompt="1"/>
          </p:nvPr>
        </p:nvSpPr>
        <p:spPr>
          <a:xfrm>
            <a:off x="1624076" y="5181600"/>
            <a:ext cx="9756648" cy="1161288"/>
          </a:xfrm>
          <a:prstGeom prst="rect">
            <a:avLst/>
          </a:prstGeom>
        </p:spPr>
        <p:txBody>
          <a:bodyPr anchor="ctr"/>
          <a:lstStyle>
            <a:lvl1pPr algn="ctr">
              <a:defRPr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algn="r">
              <a:defRPr baseline="0">
                <a:solidFill>
                  <a:schemeClr val="bg1"/>
                </a:solidFill>
              </a:defRPr>
            </a:lvl2pPr>
          </a:lstStyle>
          <a:p>
            <a:pPr lvl="0"/>
            <a:r>
              <a:rPr lang="en-US" dirty="0"/>
              <a:t>Click to add subtitle</a:t>
            </a:r>
          </a:p>
        </p:txBody>
      </p:sp>
      <p:sp>
        <p:nvSpPr>
          <p:cNvPr id="3" name="Text Placeholder 2"/>
          <p:cNvSpPr>
            <a:spLocks noGrp="1"/>
          </p:cNvSpPr>
          <p:nvPr>
            <p:ph type="body" sz="quarter" idx="11" hasCustomPrompt="1"/>
          </p:nvPr>
        </p:nvSpPr>
        <p:spPr>
          <a:xfrm>
            <a:off x="4597400" y="6849301"/>
            <a:ext cx="6783324" cy="585216"/>
          </a:xfrm>
          <a:prstGeom prst="rect">
            <a:avLst/>
          </a:prstGeom>
        </p:spPr>
        <p:txBody>
          <a:bodyPr anchor="ctr"/>
          <a:lstStyle>
            <a:lvl1pPr marL="0" algn="r">
              <a:spcBef>
                <a:spcPts val="0"/>
              </a:spcBef>
              <a:defRPr sz="2400" b="1"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Presented by: Name of Presenter</a:t>
            </a:r>
          </a:p>
        </p:txBody>
      </p:sp>
      <p:sp>
        <p:nvSpPr>
          <p:cNvPr id="5" name="Date Placeholder 4"/>
          <p:cNvSpPr>
            <a:spLocks noGrp="1"/>
          </p:cNvSpPr>
          <p:nvPr>
            <p:ph type="dt" sz="half" idx="18"/>
          </p:nvPr>
        </p:nvSpPr>
        <p:spPr>
          <a:xfrm>
            <a:off x="8454962" y="7470648"/>
            <a:ext cx="2925762" cy="519112"/>
          </a:xfrm>
        </p:spPr>
        <p:txBody>
          <a:bodyPr/>
          <a:lstStyle/>
          <a:p>
            <a:pPr algn="r"/>
            <a:fld id="{895B5C08-6100-4153-9098-78D7D0A25D10}" type="datetime7">
              <a:rPr lang="en-US" smtClean="0"/>
              <a:t>Jun-17</a:t>
            </a:fld>
            <a:endParaRPr lang="en-US" dirty="0"/>
          </a:p>
        </p:txBody>
      </p:sp>
      <p:sp>
        <p:nvSpPr>
          <p:cNvPr id="2" name="Slide Number Placeholder 1"/>
          <p:cNvSpPr>
            <a:spLocks noGrp="1"/>
          </p:cNvSpPr>
          <p:nvPr>
            <p:ph type="sldNum" sz="quarter" idx="17"/>
          </p:nvPr>
        </p:nvSpPr>
        <p:spPr/>
        <p:txBody>
          <a:bodyPr/>
          <a:lstStyle/>
          <a:p>
            <a:fld id="{0CB7B8A4-D1E3-43FA-AD2F-EFA10A54BCDD}" type="slidenum">
              <a:rPr lang="en-US" smtClean="0"/>
              <a:pPr/>
              <a:t>‹#›</a:t>
            </a:fld>
            <a:endParaRPr lang="en-US" dirty="0"/>
          </a:p>
        </p:txBody>
      </p:sp>
    </p:spTree>
    <p:extLst>
      <p:ext uri="{BB962C8B-B14F-4D97-AF65-F5344CB8AC3E}">
        <p14:creationId xmlns:p14="http://schemas.microsoft.com/office/powerpoint/2010/main" val="510198711"/>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ahoma-Images 2-White Title Slide">
    <p:bg>
      <p:bgRef idx="1001">
        <a:schemeClr val="bg1"/>
      </p:bgRef>
    </p:bg>
    <p:spTree>
      <p:nvGrpSpPr>
        <p:cNvPr id="1" name=""/>
        <p:cNvGrpSpPr/>
        <p:nvPr/>
      </p:nvGrpSpPr>
      <p:grpSpPr>
        <a:xfrm>
          <a:off x="0" y="0"/>
          <a:ext cx="0" cy="0"/>
          <a:chOff x="0" y="0"/>
          <a:chExt cx="0" cy="0"/>
        </a:xfrm>
      </p:grpSpPr>
      <p:sp>
        <p:nvSpPr>
          <p:cNvPr id="12" name="AutoShape 5" descr="&quot;&quot;"/>
          <p:cNvSpPr>
            <a:spLocks/>
          </p:cNvSpPr>
          <p:nvPr userDrawn="1"/>
        </p:nvSpPr>
        <p:spPr bwMode="auto">
          <a:xfrm rot="5400000">
            <a:off x="-3355848" y="3355848"/>
            <a:ext cx="8686800" cy="19751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4A1D">
              <a:alpha val="49804"/>
            </a:srgb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lvl="0"/>
            <a:endParaRPr lang="en-US" sz="2200" b="0" i="0" u="none" dirty="0"/>
          </a:p>
        </p:txBody>
      </p:sp>
      <p:sp>
        <p:nvSpPr>
          <p:cNvPr id="13" name="Content Placeholder 11"/>
          <p:cNvSpPr>
            <a:spLocks noGrp="1"/>
          </p:cNvSpPr>
          <p:nvPr>
            <p:ph sz="quarter" idx="17" hasCustomPrompt="1"/>
          </p:nvPr>
        </p:nvSpPr>
        <p:spPr>
          <a:xfrm>
            <a:off x="-36576" y="524230"/>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15" name="Content Placeholder 11"/>
          <p:cNvSpPr>
            <a:spLocks noGrp="1"/>
          </p:cNvSpPr>
          <p:nvPr>
            <p:ph sz="quarter" idx="19" hasCustomPrompt="1"/>
          </p:nvPr>
        </p:nvSpPr>
        <p:spPr>
          <a:xfrm>
            <a:off x="-36576" y="3344405"/>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14" name="Content Placeholder 11"/>
          <p:cNvSpPr>
            <a:spLocks noGrp="1"/>
          </p:cNvSpPr>
          <p:nvPr>
            <p:ph sz="quarter" idx="18" hasCustomPrompt="1"/>
          </p:nvPr>
        </p:nvSpPr>
        <p:spPr>
          <a:xfrm>
            <a:off x="-36576" y="6164580"/>
            <a:ext cx="2011680" cy="2011680"/>
          </a:xfrm>
          <a:prstGeom prst="rect">
            <a:avLst/>
          </a:prstGeom>
        </p:spPr>
        <p:txBody>
          <a:bodyPr/>
          <a:lstStyle>
            <a:lvl1pPr marL="342900" marR="0" indent="-342900" algn="l" defTabSz="584200" rtl="0" eaLnBrk="0" fontAlgn="base" latinLnBrk="0" hangingPunct="0">
              <a:lnSpc>
                <a:spcPct val="100000"/>
              </a:lnSpc>
              <a:spcBef>
                <a:spcPts val="4200"/>
              </a:spcBef>
              <a:spcAft>
                <a:spcPct val="0"/>
              </a:spcAft>
              <a:buClrTx/>
              <a:buSzTx/>
              <a:buFontTx/>
              <a:buNone/>
              <a:tabLst/>
              <a:defRPr sz="2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342900" marR="0" lvl="0" indent="-34290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4" name="Title Placeholder"/>
          <p:cNvSpPr>
            <a:spLocks noGrp="1"/>
          </p:cNvSpPr>
          <p:nvPr>
            <p:ph type="title"/>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endParaRPr lang="en-US" dirty="0">
              <a:sym typeface="Trebuchet MS" pitchFamily="-100" charset="0"/>
            </a:endParaRPr>
          </a:p>
        </p:txBody>
      </p:sp>
      <p:sp>
        <p:nvSpPr>
          <p:cNvPr id="8" name="Text Placeholder 7"/>
          <p:cNvSpPr>
            <a:spLocks noGrp="1"/>
          </p:cNvSpPr>
          <p:nvPr>
            <p:ph type="body" sz="quarter" idx="10" hasCustomPrompt="1"/>
          </p:nvPr>
        </p:nvSpPr>
        <p:spPr>
          <a:xfrm>
            <a:off x="2613152" y="5181600"/>
            <a:ext cx="9756648" cy="1161288"/>
          </a:xfrm>
          <a:prstGeom prst="rect">
            <a:avLst/>
          </a:prstGeom>
        </p:spPr>
        <p:txBody>
          <a:bodyPr anchor="ctr"/>
          <a:lstStyle>
            <a:lvl1pPr algn="ctr">
              <a:defRPr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algn="r">
              <a:defRPr baseline="0">
                <a:solidFill>
                  <a:schemeClr val="bg1"/>
                </a:solidFill>
              </a:defRPr>
            </a:lvl2pPr>
          </a:lstStyle>
          <a:p>
            <a:pPr lvl="0"/>
            <a:r>
              <a:rPr lang="en-US" dirty="0"/>
              <a:t>Click to add subtitle</a:t>
            </a:r>
          </a:p>
        </p:txBody>
      </p:sp>
      <p:sp>
        <p:nvSpPr>
          <p:cNvPr id="3" name="Text Placeholder 2"/>
          <p:cNvSpPr>
            <a:spLocks noGrp="1"/>
          </p:cNvSpPr>
          <p:nvPr>
            <p:ph type="body" sz="quarter" idx="11" hasCustomPrompt="1"/>
          </p:nvPr>
        </p:nvSpPr>
        <p:spPr>
          <a:xfrm>
            <a:off x="5586476" y="6849301"/>
            <a:ext cx="6783324" cy="585216"/>
          </a:xfrm>
          <a:prstGeom prst="rect">
            <a:avLst/>
          </a:prstGeom>
        </p:spPr>
        <p:txBody>
          <a:bodyPr anchor="ctr"/>
          <a:lstStyle>
            <a:lvl1pPr marL="0" algn="r">
              <a:spcBef>
                <a:spcPts val="0"/>
              </a:spcBef>
              <a:defRPr sz="2400" b="1"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Presented by: Name of Presenter</a:t>
            </a:r>
          </a:p>
        </p:txBody>
      </p:sp>
      <p:sp>
        <p:nvSpPr>
          <p:cNvPr id="5" name="Date Placeholder 4"/>
          <p:cNvSpPr>
            <a:spLocks noGrp="1"/>
          </p:cNvSpPr>
          <p:nvPr>
            <p:ph type="dt" sz="half" idx="21"/>
          </p:nvPr>
        </p:nvSpPr>
        <p:spPr>
          <a:xfrm>
            <a:off x="9444038" y="7470648"/>
            <a:ext cx="2925762" cy="519112"/>
          </a:xfrm>
        </p:spPr>
        <p:txBody>
          <a:bodyPr/>
          <a:lstStyle/>
          <a:p>
            <a:pPr algn="r"/>
            <a:fld id="{3D209D2C-EF3C-4402-B57A-E24F6173739F}" type="datetime7">
              <a:rPr lang="en-US" smtClean="0"/>
              <a:t>Jun-17</a:t>
            </a:fld>
            <a:endParaRPr lang="en-US" dirty="0"/>
          </a:p>
        </p:txBody>
      </p:sp>
      <p:sp>
        <p:nvSpPr>
          <p:cNvPr id="2" name="Slide Number Placeholder 1"/>
          <p:cNvSpPr>
            <a:spLocks noGrp="1"/>
          </p:cNvSpPr>
          <p:nvPr>
            <p:ph type="sldNum" sz="quarter" idx="20"/>
          </p:nvPr>
        </p:nvSpPr>
        <p:spPr/>
        <p:txBody>
          <a:bodyPr/>
          <a:lstStyle/>
          <a:p>
            <a:fld id="{0CB7B8A4-D1E3-43FA-AD2F-EFA10A54BCDD}" type="slidenum">
              <a:rPr lang="en-US" smtClean="0"/>
              <a:pPr/>
              <a:t>‹#›</a:t>
            </a:fld>
            <a:endParaRPr lang="en-US" dirty="0"/>
          </a:p>
        </p:txBody>
      </p:sp>
    </p:spTree>
    <p:extLst>
      <p:ext uri="{BB962C8B-B14F-4D97-AF65-F5344CB8AC3E}">
        <p14:creationId xmlns:p14="http://schemas.microsoft.com/office/powerpoint/2010/main" val="1538280072"/>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ahoma-White Mission Slide">
    <p:spTree>
      <p:nvGrpSpPr>
        <p:cNvPr id="1" name=""/>
        <p:cNvGrpSpPr/>
        <p:nvPr/>
      </p:nvGrpSpPr>
      <p:grpSpPr>
        <a:xfrm>
          <a:off x="0" y="0"/>
          <a:ext cx="0" cy="0"/>
          <a:chOff x="0" y="0"/>
          <a:chExt cx="0" cy="0"/>
        </a:xfrm>
      </p:grpSpPr>
      <p:sp>
        <p:nvSpPr>
          <p:cNvPr id="6" name="TextBox 5"/>
          <p:cNvSpPr txBox="1"/>
          <p:nvPr userDrawn="1"/>
        </p:nvSpPr>
        <p:spPr>
          <a:xfrm>
            <a:off x="893762" y="914400"/>
            <a:ext cx="10896600" cy="1107996"/>
          </a:xfrm>
          <a:prstGeom prst="rect">
            <a:avLst/>
          </a:prstGeom>
          <a:noFill/>
        </p:spPr>
        <p:txBody>
          <a:bodyPr wrap="square" rtlCol="0" anchor="ctr">
            <a:spAutoFit/>
          </a:bodyPr>
          <a:lstStyle/>
          <a:p>
            <a:r>
              <a:rPr lang="en-US" sz="6600" b="1" i="1" dirty="0">
                <a:solidFill>
                  <a:schemeClr val="tx1"/>
                </a:solidFill>
                <a:latin typeface="Tahoma" panose="020B0604030504040204" pitchFamily="34" charset="0"/>
                <a:ea typeface="Tahoma" panose="020B0604030504040204" pitchFamily="34" charset="0"/>
                <a:cs typeface="Tahoma" panose="020B0604030504040204" pitchFamily="34" charset="0"/>
              </a:rPr>
              <a:t>Our Mission</a:t>
            </a:r>
          </a:p>
        </p:txBody>
      </p:sp>
      <p:sp>
        <p:nvSpPr>
          <p:cNvPr id="5" name="TextBox 4"/>
          <p:cNvSpPr txBox="1"/>
          <p:nvPr userDrawn="1"/>
        </p:nvSpPr>
        <p:spPr>
          <a:xfrm>
            <a:off x="893762" y="2891641"/>
            <a:ext cx="11247438" cy="3970318"/>
          </a:xfrm>
          <a:prstGeom prst="rect">
            <a:avLst/>
          </a:prstGeom>
          <a:noFill/>
        </p:spPr>
        <p:txBody>
          <a:bodyPr wrap="square" rtlCol="0" anchor="ctr">
            <a:spAutoFit/>
          </a:bodyPr>
          <a:lstStyle/>
          <a:p>
            <a:pPr marL="0" marR="0" lvl="0" indent="0" algn="ctr" defTabSz="584200" rtl="0" eaLnBrk="1" fontAlgn="base" latinLnBrk="0" hangingPunct="0">
              <a:lnSpc>
                <a:spcPct val="100000"/>
              </a:lnSpc>
              <a:spcBef>
                <a:spcPct val="0"/>
              </a:spcBef>
              <a:spcAft>
                <a:spcPct val="0"/>
              </a:spcAft>
              <a:buClrTx/>
              <a:buSzTx/>
              <a:buFontTx/>
              <a:buNone/>
              <a:tabLst/>
              <a:defRPr/>
            </a:pPr>
            <a:r>
              <a:rPr lang="en-US" sz="6000" b="1" dirty="0">
                <a:solidFill>
                  <a:schemeClr val="tx1"/>
                </a:solidFill>
                <a:latin typeface="Tahoma" panose="020B0604030504040204" pitchFamily="34" charset="0"/>
                <a:ea typeface="Tahoma" panose="020B0604030504040204" pitchFamily="34" charset="0"/>
                <a:cs typeface="Tahoma" panose="020B0604030504040204" pitchFamily="34" charset="0"/>
              </a:rPr>
              <a:t>Improving</a:t>
            </a:r>
            <a:r>
              <a:rPr lang="en-US" sz="6000" b="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5400" b="0" dirty="0">
                <a:solidFill>
                  <a:schemeClr val="tx1"/>
                </a:solidFill>
                <a:latin typeface="Tahoma" panose="020B0604030504040204" pitchFamily="34" charset="0"/>
                <a:ea typeface="Tahoma" panose="020B0604030504040204" pitchFamily="34" charset="0"/>
                <a:cs typeface="Tahoma" panose="020B0604030504040204" pitchFamily="34" charset="0"/>
              </a:rPr>
              <a:t>health care access and outcomes for the </a:t>
            </a:r>
            <a:r>
              <a:rPr lang="en-US" sz="6000" b="1" dirty="0">
                <a:solidFill>
                  <a:schemeClr val="tx1"/>
                </a:solidFill>
                <a:latin typeface="Tahoma" panose="020B0604030504040204" pitchFamily="34" charset="0"/>
                <a:ea typeface="Tahoma" panose="020B0604030504040204" pitchFamily="34" charset="0"/>
                <a:cs typeface="Tahoma" panose="020B0604030504040204" pitchFamily="34" charset="0"/>
              </a:rPr>
              <a:t>people</a:t>
            </a:r>
            <a:r>
              <a:rPr lang="en-US" sz="6000" b="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5400" b="0" dirty="0">
                <a:solidFill>
                  <a:schemeClr val="tx1"/>
                </a:solidFill>
                <a:latin typeface="Tahoma" panose="020B0604030504040204" pitchFamily="34" charset="0"/>
                <a:ea typeface="Tahoma" panose="020B0604030504040204" pitchFamily="34" charset="0"/>
                <a:cs typeface="Tahoma" panose="020B0604030504040204" pitchFamily="34" charset="0"/>
              </a:rPr>
              <a:t>we serve while demonstrating sound stewardship of financial </a:t>
            </a:r>
            <a:r>
              <a:rPr lang="en-US" sz="6000" b="1" dirty="0">
                <a:solidFill>
                  <a:schemeClr val="tx1"/>
                </a:solidFill>
                <a:latin typeface="Tahoma" panose="020B0604030504040204" pitchFamily="34" charset="0"/>
                <a:ea typeface="Tahoma" panose="020B0604030504040204" pitchFamily="34" charset="0"/>
                <a:cs typeface="Tahoma" panose="020B0604030504040204" pitchFamily="34" charset="0"/>
              </a:rPr>
              <a:t>resources</a:t>
            </a:r>
            <a:endParaRPr lang="en-US" sz="5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0"/>
          </p:nvPr>
        </p:nvSpPr>
        <p:spPr/>
        <p:txBody>
          <a:bodyPr/>
          <a:lstStyle/>
          <a:p>
            <a:fld id="{0CB7B8A4-D1E3-43FA-AD2F-EFA10A54BCDD}" type="slidenum">
              <a:rPr lang="en-US" smtClean="0"/>
              <a:pPr/>
              <a:t>‹#›</a:t>
            </a:fld>
            <a:endParaRPr lang="en-US" dirty="0"/>
          </a:p>
        </p:txBody>
      </p:sp>
    </p:spTree>
    <p:extLst>
      <p:ext uri="{BB962C8B-B14F-4D97-AF65-F5344CB8AC3E}">
        <p14:creationId xmlns:p14="http://schemas.microsoft.com/office/powerpoint/2010/main" val="33105817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ahoma-White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3763" y="914400"/>
            <a:ext cx="11217275" cy="1161288"/>
          </a:xfrm>
          <a:prstGeom prst="rect">
            <a:avLst/>
          </a:prstGeom>
        </p:spPr>
        <p:txBody>
          <a:bodyPr anchor="ctr"/>
          <a:lstStyle>
            <a:lvl1pPr algn="ctr">
              <a:defRPr sz="60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Slide title</a:t>
            </a:r>
          </a:p>
        </p:txBody>
      </p:sp>
      <p:sp>
        <p:nvSpPr>
          <p:cNvPr id="3" name="Slide Number Placeholder 2"/>
          <p:cNvSpPr>
            <a:spLocks noGrp="1"/>
          </p:cNvSpPr>
          <p:nvPr>
            <p:ph type="sldNum" sz="quarter" idx="11"/>
          </p:nvPr>
        </p:nvSpPr>
        <p:spPr/>
        <p:txBody>
          <a:bodyPr/>
          <a:lstStyle/>
          <a:p>
            <a:fld id="{0CB7B8A4-D1E3-43FA-AD2F-EFA10A54BCDD}" type="slidenum">
              <a:rPr lang="en-US" smtClean="0"/>
              <a:pPr/>
              <a:t>‹#›</a:t>
            </a:fld>
            <a:endParaRPr lang="en-US" dirty="0"/>
          </a:p>
        </p:txBody>
      </p:sp>
      <p:sp>
        <p:nvSpPr>
          <p:cNvPr id="5" name="Content Placeholder 3"/>
          <p:cNvSpPr>
            <a:spLocks noGrp="1"/>
          </p:cNvSpPr>
          <p:nvPr>
            <p:ph sz="quarter" idx="10" hasCustomPrompt="1"/>
          </p:nvPr>
        </p:nvSpPr>
        <p:spPr>
          <a:xfrm>
            <a:off x="893763" y="2438400"/>
            <a:ext cx="11217275" cy="6022848"/>
          </a:xfrm>
          <a:prstGeom prst="rect">
            <a:avLst/>
          </a:prstGeom>
        </p:spPr>
        <p:txBody>
          <a:bodyPr/>
          <a:lstStyle>
            <a:lvl1pPr marL="342900" indent="-342900">
              <a:spcBef>
                <a:spcPts val="768"/>
              </a:spcBef>
              <a:buFont typeface="Arial" panose="020B0604020202020204" pitchFamily="34" charset="0"/>
              <a:buChar char="•"/>
              <a:defRPr sz="36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800100" indent="-342900">
              <a:spcBef>
                <a:spcPts val="768"/>
              </a:spcBef>
              <a:buSzPct val="75000"/>
              <a:buFont typeface="Wingdings" panose="05000000000000000000" pitchFamily="2" charset="2"/>
              <a:buChar char="Ø"/>
              <a:defRPr sz="3200" baseline="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200150" indent="-285750">
              <a:spcBef>
                <a:spcPts val="768"/>
              </a:spcBef>
              <a:buSzPct val="75000"/>
              <a:buFont typeface="Wingdings" panose="05000000000000000000" pitchFamily="2" charset="2"/>
              <a:buChar char="§"/>
              <a:defRPr sz="2800">
                <a:solidFill>
                  <a:schemeClr val="tx1"/>
                </a:solidFill>
              </a:defRPr>
            </a:lvl3pPr>
            <a:lvl4pPr marL="1481138" indent="-219075">
              <a:spcBef>
                <a:spcPts val="768"/>
              </a:spcBef>
              <a:buFont typeface="Arial" panose="020B0604020202020204" pitchFamily="34" charset="0"/>
              <a:buChar char="•"/>
              <a:defRPr sz="2400">
                <a:solidFill>
                  <a:schemeClr val="tx1"/>
                </a:solidFill>
              </a:defRPr>
            </a:lvl4pPr>
            <a:lvl5pPr marL="1371600" indent="-457200">
              <a:spcBef>
                <a:spcPts val="768"/>
              </a:spcBef>
              <a:buFont typeface="Arial" panose="020B0604020202020204" pitchFamily="34" charset="0"/>
              <a:buChar char="•"/>
              <a:defRPr sz="2000"/>
            </a:lvl5pPr>
          </a:lstStyle>
          <a:p>
            <a:pPr lvl="0"/>
            <a:r>
              <a:rPr lang="en-US" dirty="0"/>
              <a:t>Use bullet points sparingly</a:t>
            </a:r>
          </a:p>
          <a:p>
            <a:pPr lvl="1"/>
            <a:r>
              <a:rPr lang="en-US" dirty="0"/>
              <a:t>Try to keep it at 3 – 5 per slide</a:t>
            </a:r>
          </a:p>
          <a:p>
            <a:pPr lvl="0"/>
            <a:r>
              <a:rPr lang="en-US" dirty="0"/>
              <a:t>Only represent key ideas</a:t>
            </a:r>
          </a:p>
          <a:p>
            <a:pPr lvl="0"/>
            <a:r>
              <a:rPr lang="en-US" dirty="0"/>
              <a:t>Examine your font size</a:t>
            </a:r>
          </a:p>
          <a:p>
            <a:pPr lvl="1"/>
            <a:r>
              <a:rPr lang="en-US" dirty="0"/>
              <a:t>Don’t go below 20 </a:t>
            </a:r>
          </a:p>
          <a:p>
            <a:pPr lvl="0"/>
            <a:r>
              <a:rPr lang="en-US" dirty="0"/>
              <a:t>Only add images/other media if relevant</a:t>
            </a:r>
          </a:p>
          <a:p>
            <a:pPr lvl="1"/>
            <a:r>
              <a:rPr lang="en-US" dirty="0"/>
              <a:t>Second level</a:t>
            </a:r>
          </a:p>
          <a:p>
            <a:pPr lvl="2"/>
            <a:r>
              <a:rPr lang="en-US" dirty="0"/>
              <a:t>Third level</a:t>
            </a:r>
          </a:p>
          <a:p>
            <a:pPr lvl="3"/>
            <a:r>
              <a:rPr lang="en-US" dirty="0"/>
              <a:t>Fourth level (if you MUST)</a:t>
            </a:r>
          </a:p>
        </p:txBody>
      </p:sp>
    </p:spTree>
    <p:extLst>
      <p:ext uri="{BB962C8B-B14F-4D97-AF65-F5344CB8AC3E}">
        <p14:creationId xmlns:p14="http://schemas.microsoft.com/office/powerpoint/2010/main" val="2049297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buchet-Gray-Text and Image Content">
    <p:spTree>
      <p:nvGrpSpPr>
        <p:cNvPr id="1" name=""/>
        <p:cNvGrpSpPr/>
        <p:nvPr/>
      </p:nvGrpSpPr>
      <p:grpSpPr>
        <a:xfrm>
          <a:off x="0" y="0"/>
          <a:ext cx="0" cy="0"/>
          <a:chOff x="0" y="0"/>
          <a:chExt cx="0" cy="0"/>
        </a:xfrm>
      </p:grpSpPr>
      <p:sp>
        <p:nvSpPr>
          <p:cNvPr id="4" name="Rectangle 3" descr="&quot;&quot;"/>
          <p:cNvSpPr/>
          <p:nvPr userDrawn="1"/>
        </p:nvSpPr>
        <p:spPr>
          <a:xfrm>
            <a:off x="-1" y="2616819"/>
            <a:ext cx="13004801" cy="3988201"/>
          </a:xfrm>
          <a:prstGeom prst="rect">
            <a:avLst/>
          </a:prstGeom>
          <a:gradFill flip="none" rotWithShape="1">
            <a:gsLst>
              <a:gs pos="0">
                <a:schemeClr val="tx2">
                  <a:lumMod val="60000"/>
                  <a:lumOff val="40000"/>
                </a:schemeClr>
              </a:gs>
              <a:gs pos="15000">
                <a:schemeClr val="tx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algn="ctr"/>
            <a:endParaRPr lang="en-US" dirty="0"/>
          </a:p>
        </p:txBody>
      </p:sp>
      <p:sp>
        <p:nvSpPr>
          <p:cNvPr id="6" name="Text Placeholder 11"/>
          <p:cNvSpPr>
            <a:spLocks noGrp="1"/>
          </p:cNvSpPr>
          <p:nvPr>
            <p:ph type="body" sz="quarter" idx="13" hasCustomPrompt="1"/>
          </p:nvPr>
        </p:nvSpPr>
        <p:spPr>
          <a:xfrm>
            <a:off x="1701800" y="3389688"/>
            <a:ext cx="4955371" cy="2442463"/>
          </a:xfrm>
          <a:prstGeom prst="rect">
            <a:avLst/>
          </a:prstGeom>
        </p:spPr>
        <p:txBody>
          <a:bodyPr anchor="ctr"/>
          <a:lstStyle>
            <a:lvl1pPr marL="0" indent="0">
              <a:buNone/>
              <a:defRPr sz="6258" b="1">
                <a:solidFill>
                  <a:schemeClr val="tx1">
                    <a:lumMod val="50000"/>
                  </a:schemeClr>
                </a:solidFill>
              </a:defRPr>
            </a:lvl1pPr>
            <a:lvl2pPr>
              <a:buNone/>
              <a:defRPr/>
            </a:lvl2pPr>
            <a:lvl3pPr>
              <a:buNone/>
              <a:defRPr/>
            </a:lvl3pPr>
            <a:lvl4pPr>
              <a:buNone/>
              <a:defRPr/>
            </a:lvl4pPr>
            <a:lvl5pPr>
              <a:buNone/>
              <a:defRPr/>
            </a:lvl5pPr>
          </a:lstStyle>
          <a:p>
            <a:pPr lvl="0"/>
            <a:r>
              <a:rPr lang="en-US" sz="6258" dirty="0"/>
              <a:t>Insert Key Point Here</a:t>
            </a:r>
            <a:endParaRPr lang="en-US" dirty="0"/>
          </a:p>
        </p:txBody>
      </p:sp>
      <p:sp>
        <p:nvSpPr>
          <p:cNvPr id="5" name="Content Placeholder 4"/>
          <p:cNvSpPr>
            <a:spLocks noGrp="1"/>
          </p:cNvSpPr>
          <p:nvPr>
            <p:ph sz="quarter" idx="12" hasCustomPrompt="1"/>
          </p:nvPr>
        </p:nvSpPr>
        <p:spPr>
          <a:xfrm>
            <a:off x="7251555" y="2088221"/>
            <a:ext cx="4768427" cy="5045396"/>
          </a:xfrm>
          <a:prstGeom prst="roundRect">
            <a:avLst>
              <a:gd name="adj" fmla="val 13467"/>
            </a:avLst>
          </a:prstGeom>
          <a:solidFill>
            <a:schemeClr val="bg1"/>
          </a:solidFill>
          <a:ln w="38100">
            <a:solidFill>
              <a:schemeClr val="accent2"/>
            </a:solidFill>
          </a:ln>
          <a:effectLst>
            <a:glow rad="101600">
              <a:schemeClr val="accent2">
                <a:alpha val="60000"/>
              </a:schemeClr>
            </a:glow>
            <a:outerShdw blurRad="50800" dist="63500" dir="8100000" algn="tr" rotWithShape="0">
              <a:schemeClr val="tx1">
                <a:lumMod val="50000"/>
                <a:alpha val="60000"/>
              </a:schemeClr>
            </a:outerShdw>
          </a:effectLst>
        </p:spPr>
        <p:style>
          <a:lnRef idx="2">
            <a:schemeClr val="accent3"/>
          </a:lnRef>
          <a:fillRef idx="1">
            <a:schemeClr val="lt1"/>
          </a:fillRef>
          <a:effectRef idx="0">
            <a:schemeClr val="accent3"/>
          </a:effectRef>
          <a:fontRef idx="none"/>
        </p:style>
        <p:txBody>
          <a:bodyPr/>
          <a:lstStyle>
            <a:lvl1pPr marL="0" marR="0" indent="0" algn="ctr" defTabSz="1167033" rtl="0" eaLnBrk="1" fontAlgn="auto" latinLnBrk="0" hangingPunct="1">
              <a:lnSpc>
                <a:spcPct val="100000"/>
              </a:lnSpc>
              <a:spcBef>
                <a:spcPct val="20000"/>
              </a:spcBef>
              <a:spcAft>
                <a:spcPts val="0"/>
              </a:spcAft>
              <a:buClrTx/>
              <a:buSzTx/>
              <a:buFont typeface="Arial" pitchFamily="34" charset="0"/>
              <a:buNone/>
              <a:tabLst/>
              <a:defRPr sz="2844" b="1" i="1" baseline="0">
                <a:solidFill>
                  <a:schemeClr val="tx1">
                    <a:lumMod val="50000"/>
                  </a:schemeClr>
                </a:solidFill>
                <a:effectLst/>
              </a:defRPr>
            </a:lvl1pPr>
          </a:lstStyle>
          <a:p>
            <a:pPr lvl="0"/>
            <a:r>
              <a:rPr lang="en-US" dirty="0"/>
              <a:t>Click to add image or other media</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40147723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ahoma-White-Graphics and Content">
    <p:spTree>
      <p:nvGrpSpPr>
        <p:cNvPr id="1" name=""/>
        <p:cNvGrpSpPr/>
        <p:nvPr/>
      </p:nvGrpSpPr>
      <p:grpSpPr>
        <a:xfrm>
          <a:off x="0" y="0"/>
          <a:ext cx="0" cy="0"/>
          <a:chOff x="0" y="0"/>
          <a:chExt cx="0" cy="0"/>
        </a:xfrm>
      </p:grpSpPr>
      <p:sp>
        <p:nvSpPr>
          <p:cNvPr id="17" name="Text Placeholder 7"/>
          <p:cNvSpPr>
            <a:spLocks noGrp="1"/>
          </p:cNvSpPr>
          <p:nvPr>
            <p:ph type="body" sz="quarter" idx="15" hasCustomPrompt="1"/>
          </p:nvPr>
        </p:nvSpPr>
        <p:spPr>
          <a:xfrm>
            <a:off x="896112" y="914400"/>
            <a:ext cx="11219688" cy="1161288"/>
          </a:xfrm>
          <a:prstGeom prst="rect">
            <a:avLst/>
          </a:prstGeom>
        </p:spPr>
        <p:txBody>
          <a:bodyPr vert="horz" lIns="91440" tIns="45720" rIns="91440" bIns="45720" rtlCol="0" anchor="ctr">
            <a:normAutofit/>
          </a:bodyPr>
          <a:lstStyle>
            <a:lvl1pPr>
              <a:defRPr lang="en-US" sz="6000" b="1" i="1" u="none" baseline="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lgn="ctr">
              <a:spcBef>
                <a:spcPct val="0"/>
              </a:spcBef>
            </a:pPr>
            <a:r>
              <a:rPr lang="en-US" dirty="0"/>
              <a:t>Replace Bullets with Images</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
        <p:nvSpPr>
          <p:cNvPr id="5" name="Content Placeholder 4"/>
          <p:cNvSpPr>
            <a:spLocks noGrp="1"/>
          </p:cNvSpPr>
          <p:nvPr>
            <p:ph sz="quarter" idx="20" hasCustomPrompt="1"/>
          </p:nvPr>
        </p:nvSpPr>
        <p:spPr>
          <a:xfrm>
            <a:off x="758952" y="2441448"/>
            <a:ext cx="3685032" cy="5184648"/>
          </a:xfrm>
          <a:prstGeom prst="rect">
            <a:avLst/>
          </a:prstGeom>
          <a:ln w="19050">
            <a:solidFill>
              <a:schemeClr val="tx1"/>
            </a:solidFill>
          </a:ln>
          <a:effectLst>
            <a:reflection blurRad="6350" stA="52000" endA="300" endPos="35000" dir="5400000" sy="-100000" algn="bl" rotWithShape="0"/>
          </a:effectLst>
        </p:spPr>
        <p:txBody>
          <a:bodyPr/>
          <a:lstStyle>
            <a:lvl1pPr>
              <a:defRPr lang="en-US" baseline="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lvl="0" indent="0"/>
            <a:r>
              <a:rPr lang="en-US" dirty="0"/>
              <a:t>Insert image or other media</a:t>
            </a:r>
          </a:p>
        </p:txBody>
      </p:sp>
      <p:sp>
        <p:nvSpPr>
          <p:cNvPr id="10" name="Content Placeholder 4"/>
          <p:cNvSpPr>
            <a:spLocks noGrp="1"/>
          </p:cNvSpPr>
          <p:nvPr>
            <p:ph sz="quarter" idx="21" hasCustomPrompt="1"/>
          </p:nvPr>
        </p:nvSpPr>
        <p:spPr>
          <a:xfrm>
            <a:off x="8494776" y="2441448"/>
            <a:ext cx="3685032" cy="5184648"/>
          </a:xfrm>
          <a:prstGeom prst="rect">
            <a:avLst/>
          </a:prstGeom>
          <a:ln w="19050">
            <a:solidFill>
              <a:schemeClr val="tx1"/>
            </a:solidFill>
          </a:ln>
          <a:effectLst>
            <a:reflection blurRad="6350" stA="52000" endA="300" endPos="35000" dir="5400000" sy="-100000" algn="bl" rotWithShape="0"/>
          </a:effectLst>
        </p:spPr>
        <p:txBody>
          <a:bodyPr/>
          <a:lstStyle>
            <a:lvl1pPr>
              <a:defRPr lang="en-US" baseline="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lvl="0" indent="0"/>
            <a:r>
              <a:rPr lang="en-US" dirty="0"/>
              <a:t>Insert image or other media</a:t>
            </a:r>
          </a:p>
        </p:txBody>
      </p:sp>
      <p:sp>
        <p:nvSpPr>
          <p:cNvPr id="12" name="Content Placeholder 4"/>
          <p:cNvSpPr>
            <a:spLocks noGrp="1"/>
          </p:cNvSpPr>
          <p:nvPr>
            <p:ph sz="quarter" idx="22" hasCustomPrompt="1"/>
          </p:nvPr>
        </p:nvSpPr>
        <p:spPr>
          <a:xfrm>
            <a:off x="4617720" y="2441448"/>
            <a:ext cx="3685032" cy="2368296"/>
          </a:xfrm>
          <a:prstGeom prst="rect">
            <a:avLst/>
          </a:prstGeom>
          <a:ln w="19050">
            <a:solidFill>
              <a:schemeClr val="tx1"/>
            </a:solidFill>
          </a:ln>
          <a:effectLst>
            <a:reflection blurRad="6350" stA="52000" endA="300" endPos="35000" dir="5400000" sy="-100000" algn="bl" rotWithShape="0"/>
          </a:effectLst>
        </p:spPr>
        <p:txBody>
          <a:bodyPr/>
          <a:lstStyle>
            <a:lvl1pPr>
              <a:defRPr lang="en-US" baseline="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lvl="0" indent="0"/>
            <a:r>
              <a:rPr lang="en-US" dirty="0"/>
              <a:t>Insert image or other media</a:t>
            </a:r>
          </a:p>
        </p:txBody>
      </p:sp>
      <p:sp>
        <p:nvSpPr>
          <p:cNvPr id="16" name="Content Placeholder 4"/>
          <p:cNvSpPr>
            <a:spLocks noGrp="1"/>
          </p:cNvSpPr>
          <p:nvPr>
            <p:ph sz="quarter" idx="23" hasCustomPrompt="1"/>
          </p:nvPr>
        </p:nvSpPr>
        <p:spPr>
          <a:xfrm>
            <a:off x="4617720" y="5257800"/>
            <a:ext cx="3685032" cy="2368296"/>
          </a:xfrm>
          <a:prstGeom prst="rect">
            <a:avLst/>
          </a:prstGeom>
          <a:ln w="19050">
            <a:solidFill>
              <a:schemeClr val="tx1"/>
            </a:solidFill>
          </a:ln>
          <a:effectLst>
            <a:reflection blurRad="6350" stA="52000" endA="300" endPos="35000" dir="5400000" sy="-100000" algn="bl" rotWithShape="0"/>
          </a:effectLst>
        </p:spPr>
        <p:txBody>
          <a:bodyPr/>
          <a:lstStyle>
            <a:lvl1pPr>
              <a:defRPr lang="en-US" baseline="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lvl="0" indent="0"/>
            <a:r>
              <a:rPr lang="en-US" dirty="0"/>
              <a:t>Insert image or other media</a:t>
            </a:r>
          </a:p>
        </p:txBody>
      </p:sp>
    </p:spTree>
    <p:extLst>
      <p:ext uri="{BB962C8B-B14F-4D97-AF65-F5344CB8AC3E}">
        <p14:creationId xmlns:p14="http://schemas.microsoft.com/office/powerpoint/2010/main" val="5055407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ahoma and Verdana-White-Text Content">
    <p:spTree>
      <p:nvGrpSpPr>
        <p:cNvPr id="1" name=""/>
        <p:cNvGrpSpPr/>
        <p:nvPr/>
      </p:nvGrpSpPr>
      <p:grpSpPr>
        <a:xfrm>
          <a:off x="0" y="0"/>
          <a:ext cx="0" cy="0"/>
          <a:chOff x="0" y="0"/>
          <a:chExt cx="0" cy="0"/>
        </a:xfrm>
      </p:grpSpPr>
      <p:pic>
        <p:nvPicPr>
          <p:cNvPr id="8" name="Picture 7" descr="&quot;&quot;"/>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37448" t="21953" r="38610" b="26798"/>
          <a:stretch/>
        </p:blipFill>
        <p:spPr>
          <a:xfrm>
            <a:off x="5348963" y="2562947"/>
            <a:ext cx="1340165" cy="3685453"/>
          </a:xfrm>
          <a:prstGeom prst="rect">
            <a:avLst/>
          </a:prstGeom>
        </p:spPr>
      </p:pic>
      <p:sp>
        <p:nvSpPr>
          <p:cNvPr id="4" name="Text Placeholder 4"/>
          <p:cNvSpPr>
            <a:spLocks noGrp="1"/>
          </p:cNvSpPr>
          <p:nvPr>
            <p:ph type="body" sz="quarter" idx="11" hasCustomPrompt="1"/>
          </p:nvPr>
        </p:nvSpPr>
        <p:spPr>
          <a:xfrm>
            <a:off x="406400" y="2915914"/>
            <a:ext cx="5142543" cy="2589451"/>
          </a:xfrm>
          <a:prstGeom prst="rect">
            <a:avLst/>
          </a:prstGeom>
        </p:spPr>
        <p:txBody>
          <a:bodyPr anchor="ctr"/>
          <a:lstStyle>
            <a:lvl1pPr marL="0" indent="0">
              <a:buNone/>
              <a:defRPr sz="60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YOUR MAIN IDEA</a:t>
            </a:r>
          </a:p>
        </p:txBody>
      </p:sp>
      <p:sp>
        <p:nvSpPr>
          <p:cNvPr id="7" name="Text Placeholder 6"/>
          <p:cNvSpPr>
            <a:spLocks noGrp="1"/>
          </p:cNvSpPr>
          <p:nvPr>
            <p:ph type="body" sz="quarter" idx="12" hasCustomPrompt="1"/>
          </p:nvPr>
        </p:nvSpPr>
        <p:spPr>
          <a:xfrm>
            <a:off x="6556248" y="1920240"/>
            <a:ext cx="5724144" cy="5001768"/>
          </a:xfrm>
          <a:prstGeom prst="rect">
            <a:avLst/>
          </a:prstGeom>
        </p:spPr>
        <p:txBody>
          <a:bodyPr/>
          <a:lstStyle>
            <a:lvl1pPr>
              <a:defRPr lang="en-US" sz="3600" baseline="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a:defRPr lang="en-US" sz="3200" baseline="0" smtClean="0">
                <a:solidFill>
                  <a:schemeClr val="tx1"/>
                </a:solidFill>
                <a:latin typeface="Tahoma" panose="020B0604030504040204" pitchFamily="34" charset="0"/>
                <a:ea typeface="Tahoma" panose="020B0604030504040204" pitchFamily="34" charset="0"/>
                <a:cs typeface="Tahoma" panose="020B0604030504040204" pitchFamily="34" charset="0"/>
              </a:defRPr>
            </a:lvl2pPr>
            <a:lvl3pPr>
              <a:defRPr lang="en-US" sz="280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a:defRPr lang="en-US" sz="2400" smtClean="0">
                <a:solidFill>
                  <a:schemeClr val="tx1"/>
                </a:solidFill>
                <a:latin typeface="Tahoma" panose="020B0604030504040204" pitchFamily="34" charset="0"/>
                <a:ea typeface="Tahoma" panose="020B0604030504040204" pitchFamily="34" charset="0"/>
                <a:cs typeface="Tahoma" panose="020B0604030504040204" pitchFamily="34" charset="0"/>
              </a:defRPr>
            </a:lvl4pPr>
            <a:lvl5pPr>
              <a:defRPr lang="en-US">
                <a:solidFill>
                  <a:schemeClr val="bg1"/>
                </a:solidFill>
              </a:defRPr>
            </a:lvl5pPr>
          </a:lstStyle>
          <a:p>
            <a:pPr lvl="0">
              <a:spcBef>
                <a:spcPts val="768"/>
              </a:spcBef>
              <a:buFont typeface="Arial" panose="020B0604020202020204" pitchFamily="34" charset="0"/>
              <a:buChar char="•"/>
            </a:pPr>
            <a:r>
              <a:rPr lang="en-US" dirty="0"/>
              <a:t>Click to edit text</a:t>
            </a:r>
          </a:p>
          <a:p>
            <a:pPr marL="800100" lvl="1" indent="-342900">
              <a:spcBef>
                <a:spcPts val="768"/>
              </a:spcBef>
              <a:buSzPct val="75000"/>
              <a:buFont typeface="Wingdings" panose="05000000000000000000" pitchFamily="2" charset="2"/>
              <a:buChar char="Ø"/>
            </a:pPr>
            <a:r>
              <a:rPr lang="en-US" dirty="0"/>
              <a:t>Second level</a:t>
            </a:r>
          </a:p>
          <a:p>
            <a:pPr marL="1200150" lvl="2" indent="-285750">
              <a:spcBef>
                <a:spcPts val="768"/>
              </a:spcBef>
              <a:buSzPct val="75000"/>
              <a:buFont typeface="Wingdings" panose="05000000000000000000" pitchFamily="2" charset="2"/>
              <a:buChar char="§"/>
            </a:pPr>
            <a:r>
              <a:rPr lang="en-US" dirty="0"/>
              <a:t>Third level</a:t>
            </a:r>
          </a:p>
          <a:p>
            <a:pPr marL="1481138" lvl="3" indent="-219075">
              <a:spcBef>
                <a:spcPts val="768"/>
              </a:spcBef>
              <a:buFont typeface="Arial" panose="020B0604020202020204" pitchFamily="34" charset="0"/>
              <a:buChar char="•"/>
            </a:pPr>
            <a:r>
              <a:rPr lang="en-US" dirty="0"/>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22166009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ahoma-White-Text and Image Content">
    <p:spTree>
      <p:nvGrpSpPr>
        <p:cNvPr id="1" name=""/>
        <p:cNvGrpSpPr/>
        <p:nvPr/>
      </p:nvGrpSpPr>
      <p:grpSpPr>
        <a:xfrm>
          <a:off x="0" y="0"/>
          <a:ext cx="0" cy="0"/>
          <a:chOff x="0" y="0"/>
          <a:chExt cx="0" cy="0"/>
        </a:xfrm>
      </p:grpSpPr>
      <p:sp>
        <p:nvSpPr>
          <p:cNvPr id="4" name="Rectangle 3" descr="&quot;&quot;"/>
          <p:cNvSpPr/>
          <p:nvPr userDrawn="1"/>
        </p:nvSpPr>
        <p:spPr>
          <a:xfrm>
            <a:off x="-1" y="2616819"/>
            <a:ext cx="13004801" cy="3988201"/>
          </a:xfrm>
          <a:prstGeom prst="rect">
            <a:avLst/>
          </a:prstGeom>
          <a:gradFill flip="none" rotWithShape="1">
            <a:gsLst>
              <a:gs pos="0">
                <a:schemeClr val="tx2">
                  <a:lumMod val="60000"/>
                  <a:lumOff val="40000"/>
                </a:schemeClr>
              </a:gs>
              <a:gs pos="15000">
                <a:schemeClr val="tx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dirty="0"/>
          </a:p>
        </p:txBody>
      </p:sp>
      <p:sp>
        <p:nvSpPr>
          <p:cNvPr id="6" name="Text Placeholder 11"/>
          <p:cNvSpPr>
            <a:spLocks noGrp="1"/>
          </p:cNvSpPr>
          <p:nvPr>
            <p:ph type="body" sz="quarter" idx="13" hasCustomPrompt="1"/>
          </p:nvPr>
        </p:nvSpPr>
        <p:spPr>
          <a:xfrm>
            <a:off x="1701800" y="3389688"/>
            <a:ext cx="4955371" cy="2442463"/>
          </a:xfrm>
          <a:prstGeom prst="rect">
            <a:avLst/>
          </a:prstGeom>
        </p:spPr>
        <p:txBody>
          <a:bodyPr anchor="ctr"/>
          <a:lstStyle>
            <a:lvl1pPr marL="0" indent="0">
              <a:buNone/>
              <a:defRPr sz="6258" b="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en-US" sz="6258" dirty="0"/>
              <a:t>Insert Key Point Here</a:t>
            </a:r>
            <a:endParaRPr lang="en-US" dirty="0"/>
          </a:p>
        </p:txBody>
      </p:sp>
      <p:sp>
        <p:nvSpPr>
          <p:cNvPr id="5" name="Content Placeholder 4"/>
          <p:cNvSpPr>
            <a:spLocks noGrp="1"/>
          </p:cNvSpPr>
          <p:nvPr>
            <p:ph sz="quarter" idx="12" hasCustomPrompt="1"/>
          </p:nvPr>
        </p:nvSpPr>
        <p:spPr>
          <a:xfrm>
            <a:off x="7251555" y="2088221"/>
            <a:ext cx="4768427" cy="5045396"/>
          </a:xfrm>
          <a:prstGeom prst="roundRect">
            <a:avLst>
              <a:gd name="adj" fmla="val 13467"/>
            </a:avLst>
          </a:prstGeom>
          <a:solidFill>
            <a:schemeClr val="bg1"/>
          </a:solidFill>
          <a:ln w="38100">
            <a:solidFill>
              <a:schemeClr val="accent2"/>
            </a:solidFill>
          </a:ln>
          <a:effectLst>
            <a:glow rad="101600">
              <a:schemeClr val="accent2">
                <a:alpha val="60000"/>
              </a:schemeClr>
            </a:glow>
            <a:outerShdw blurRad="50800" dist="63500" dir="8100000" algn="tr" rotWithShape="0">
              <a:schemeClr val="tx1">
                <a:lumMod val="50000"/>
                <a:alpha val="60000"/>
              </a:schemeClr>
            </a:outerShdw>
          </a:effectLst>
        </p:spPr>
        <p:style>
          <a:lnRef idx="2">
            <a:schemeClr val="accent3"/>
          </a:lnRef>
          <a:fillRef idx="1">
            <a:schemeClr val="lt1"/>
          </a:fillRef>
          <a:effectRef idx="0">
            <a:schemeClr val="accent3"/>
          </a:effectRef>
          <a:fontRef idx="none"/>
        </p:style>
        <p:txBody>
          <a:bodyPr/>
          <a:lstStyle>
            <a:lvl1pPr marL="0" marR="0" indent="0" algn="ctr" defTabSz="1167033" rtl="0" eaLnBrk="1" fontAlgn="auto" latinLnBrk="0" hangingPunct="1">
              <a:lnSpc>
                <a:spcPct val="100000"/>
              </a:lnSpc>
              <a:spcBef>
                <a:spcPct val="20000"/>
              </a:spcBef>
              <a:spcAft>
                <a:spcPts val="0"/>
              </a:spcAft>
              <a:buClrTx/>
              <a:buSzTx/>
              <a:buFont typeface="Arial" pitchFamily="34" charset="0"/>
              <a:buNone/>
              <a:tabLst/>
              <a:defRPr sz="2844" b="1" i="1" baseline="0">
                <a:solidFill>
                  <a:schemeClr val="tx1">
                    <a:lumMod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add image or other media</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2248230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ahoma-White-Text Only Content">
    <p:spTree>
      <p:nvGrpSpPr>
        <p:cNvPr id="1" name=""/>
        <p:cNvGrpSpPr/>
        <p:nvPr/>
      </p:nvGrpSpPr>
      <p:grpSpPr>
        <a:xfrm>
          <a:off x="0" y="0"/>
          <a:ext cx="0" cy="0"/>
          <a:chOff x="0" y="0"/>
          <a:chExt cx="0" cy="0"/>
        </a:xfrm>
      </p:grpSpPr>
      <p:sp>
        <p:nvSpPr>
          <p:cNvPr id="5" name="Rectangle 4" descr="&quot;&quot;"/>
          <p:cNvSpPr/>
          <p:nvPr userDrawn="1"/>
        </p:nvSpPr>
        <p:spPr>
          <a:xfrm>
            <a:off x="-1" y="2616819"/>
            <a:ext cx="13004801" cy="3988201"/>
          </a:xfrm>
          <a:prstGeom prst="rect">
            <a:avLst/>
          </a:prstGeom>
          <a:gradFill flip="none" rotWithShape="1">
            <a:gsLst>
              <a:gs pos="0">
                <a:schemeClr val="tx2">
                  <a:lumMod val="60000"/>
                  <a:lumOff val="40000"/>
                </a:schemeClr>
              </a:gs>
              <a:gs pos="15000">
                <a:schemeClr val="tx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dirty="0"/>
          </a:p>
        </p:txBody>
      </p:sp>
      <p:sp>
        <p:nvSpPr>
          <p:cNvPr id="11" name="Text Placeholder 11"/>
          <p:cNvSpPr>
            <a:spLocks noGrp="1"/>
          </p:cNvSpPr>
          <p:nvPr>
            <p:ph type="body" sz="quarter" idx="13" hasCustomPrompt="1"/>
          </p:nvPr>
        </p:nvSpPr>
        <p:spPr>
          <a:xfrm>
            <a:off x="1700784" y="3392424"/>
            <a:ext cx="4955371" cy="2442463"/>
          </a:xfrm>
          <a:prstGeom prst="rect">
            <a:avLst/>
          </a:prstGeom>
        </p:spPr>
        <p:txBody>
          <a:bodyPr anchor="ctr"/>
          <a:lstStyle>
            <a:lvl1pPr>
              <a:defRPr lang="en-US" sz="6258"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buNone/>
            </a:pPr>
            <a:r>
              <a:rPr lang="en-US" sz="6258" dirty="0"/>
              <a:t>Insert Key Point Here</a:t>
            </a:r>
            <a:endParaRPr lang="en-US" dirty="0"/>
          </a:p>
        </p:txBody>
      </p:sp>
      <p:sp>
        <p:nvSpPr>
          <p:cNvPr id="10" name="Text Placeholder 9"/>
          <p:cNvSpPr>
            <a:spLocks noGrp="1"/>
          </p:cNvSpPr>
          <p:nvPr>
            <p:ph type="body" sz="quarter" idx="10" hasCustomPrompt="1"/>
          </p:nvPr>
        </p:nvSpPr>
        <p:spPr>
          <a:xfrm>
            <a:off x="6977459" y="1243133"/>
            <a:ext cx="5316617" cy="3987686"/>
          </a:xfrm>
          <a:prstGeom prst="roundRect">
            <a:avLst/>
          </a:prstGeom>
          <a:ln w="38100">
            <a:solidFill>
              <a:schemeClr val="accent2"/>
            </a:solidFill>
          </a:ln>
          <a:effectLst>
            <a:glow rad="101600">
              <a:schemeClr val="accent2">
                <a:alpha val="60000"/>
              </a:schemeClr>
            </a:glow>
            <a:outerShdw blurRad="50800" dist="63500" dir="8100000" algn="tr" rotWithShape="0">
              <a:schemeClr val="tx1">
                <a:lumMod val="50000"/>
                <a:alpha val="60000"/>
              </a:schemeClr>
            </a:outerShdw>
          </a:effectLst>
        </p:spPr>
        <p:style>
          <a:lnRef idx="2">
            <a:schemeClr val="accent1"/>
          </a:lnRef>
          <a:fillRef idx="1">
            <a:schemeClr val="lt1"/>
          </a:fillRef>
          <a:effectRef idx="0">
            <a:schemeClr val="accent1"/>
          </a:effectRef>
          <a:fontRef idx="none"/>
        </p:style>
        <p:txBody>
          <a:bodyPr anchor="ctr"/>
          <a:lstStyle>
            <a:lvl1pPr marL="404137" indent="-404137">
              <a:buSzPct val="100000"/>
              <a:buFont typeface="Arial" panose="020B0604020202020204" pitchFamily="34" charset="0"/>
              <a:buChar char="•"/>
              <a:defRPr sz="44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Insert supporting text here</a:t>
            </a:r>
          </a:p>
        </p:txBody>
      </p:sp>
      <p:sp>
        <p:nvSpPr>
          <p:cNvPr id="6" name="Slide Number Placeholder 5"/>
          <p:cNvSpPr>
            <a:spLocks noGrp="1"/>
          </p:cNvSpPr>
          <p:nvPr>
            <p:ph type="sldNum" sz="quarter" idx="14"/>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21305674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ahoma-White-Text and Media Content">
    <p:spTree>
      <p:nvGrpSpPr>
        <p:cNvPr id="1" name=""/>
        <p:cNvGrpSpPr/>
        <p:nvPr/>
      </p:nvGrpSpPr>
      <p:grpSpPr>
        <a:xfrm>
          <a:off x="0" y="0"/>
          <a:ext cx="0" cy="0"/>
          <a:chOff x="0" y="0"/>
          <a:chExt cx="0" cy="0"/>
        </a:xfrm>
      </p:grpSpPr>
      <p:sp>
        <p:nvSpPr>
          <p:cNvPr id="7" name="Rectangle 6" descr="&quot;&quot;"/>
          <p:cNvSpPr/>
          <p:nvPr userDrawn="1"/>
        </p:nvSpPr>
        <p:spPr>
          <a:xfrm>
            <a:off x="2006600" y="2441448"/>
            <a:ext cx="10998201" cy="1145362"/>
          </a:xfrm>
          <a:prstGeom prst="rect">
            <a:avLst/>
          </a:prstGeom>
          <a:gradFill flip="none" rotWithShape="1">
            <a:gsLst>
              <a:gs pos="39000">
                <a:schemeClr val="accent2">
                  <a:lumMod val="90000"/>
                  <a:lumOff val="10000"/>
                </a:schemeClr>
              </a:gs>
              <a:gs pos="6000">
                <a:schemeClr val="accent2">
                  <a:lumMod val="97000"/>
                  <a:lumOff val="3000"/>
                </a:schemeClr>
              </a:gs>
              <a:gs pos="100000">
                <a:schemeClr val="accent2">
                  <a:lumMod val="97000"/>
                  <a:lumOff val="3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buFont typeface="Calibri" pitchFamily="34" charset="0"/>
              <a:buNone/>
            </a:pPr>
            <a:endParaRPr lang="en-US" sz="4551" dirty="0">
              <a:solidFill>
                <a:schemeClr val="tx1">
                  <a:lumMod val="75000"/>
                  <a:lumOff val="25000"/>
                </a:schemeClr>
              </a:solidFill>
            </a:endParaRPr>
          </a:p>
        </p:txBody>
      </p:sp>
      <p:sp>
        <p:nvSpPr>
          <p:cNvPr id="6" name="Rectangle 5" descr="&quot;&quot;"/>
          <p:cNvSpPr/>
          <p:nvPr userDrawn="1"/>
        </p:nvSpPr>
        <p:spPr>
          <a:xfrm>
            <a:off x="2006600" y="4653115"/>
            <a:ext cx="10998201" cy="1145362"/>
          </a:xfrm>
          <a:prstGeom prst="rect">
            <a:avLst/>
          </a:prstGeom>
          <a:gradFill flip="none" rotWithShape="1">
            <a:gsLst>
              <a:gs pos="39000">
                <a:schemeClr val="accent2">
                  <a:lumMod val="90000"/>
                  <a:lumOff val="10000"/>
                </a:schemeClr>
              </a:gs>
              <a:gs pos="6000">
                <a:schemeClr val="accent2">
                  <a:lumMod val="97000"/>
                  <a:lumOff val="3000"/>
                </a:schemeClr>
              </a:gs>
              <a:gs pos="100000">
                <a:schemeClr val="accent2">
                  <a:lumMod val="97000"/>
                  <a:lumOff val="3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buFont typeface="Calibri" pitchFamily="34" charset="0"/>
              <a:buNone/>
            </a:pPr>
            <a:endParaRPr lang="en-US" sz="4551" dirty="0">
              <a:solidFill>
                <a:schemeClr val="tx1">
                  <a:lumMod val="75000"/>
                  <a:lumOff val="25000"/>
                </a:schemeClr>
              </a:solidFill>
            </a:endParaRPr>
          </a:p>
        </p:txBody>
      </p:sp>
      <p:sp>
        <p:nvSpPr>
          <p:cNvPr id="5" name="Rectangle 4" descr="&quot;&quot;"/>
          <p:cNvSpPr/>
          <p:nvPr userDrawn="1"/>
        </p:nvSpPr>
        <p:spPr>
          <a:xfrm>
            <a:off x="2006600" y="6850723"/>
            <a:ext cx="10998201" cy="1145362"/>
          </a:xfrm>
          <a:prstGeom prst="rect">
            <a:avLst/>
          </a:prstGeom>
          <a:gradFill flip="none" rotWithShape="1">
            <a:gsLst>
              <a:gs pos="39000">
                <a:schemeClr val="accent2">
                  <a:lumMod val="90000"/>
                  <a:lumOff val="10000"/>
                </a:schemeClr>
              </a:gs>
              <a:gs pos="6000">
                <a:schemeClr val="accent2">
                  <a:lumMod val="97000"/>
                  <a:lumOff val="3000"/>
                </a:schemeClr>
              </a:gs>
              <a:gs pos="100000">
                <a:schemeClr val="accent2">
                  <a:lumMod val="97000"/>
                  <a:lumOff val="3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buFont typeface="Calibri" pitchFamily="34" charset="0"/>
              <a:buNone/>
            </a:pPr>
            <a:endParaRPr lang="en-US" sz="4551" dirty="0">
              <a:solidFill>
                <a:schemeClr val="tx1">
                  <a:lumMod val="75000"/>
                  <a:lumOff val="25000"/>
                </a:schemeClr>
              </a:solidFill>
            </a:endParaRPr>
          </a:p>
        </p:txBody>
      </p:sp>
      <p:sp>
        <p:nvSpPr>
          <p:cNvPr id="12" name="Text Placeholder 7"/>
          <p:cNvSpPr>
            <a:spLocks noGrp="1"/>
          </p:cNvSpPr>
          <p:nvPr>
            <p:ph type="body" sz="quarter" idx="15" hasCustomPrompt="1"/>
          </p:nvPr>
        </p:nvSpPr>
        <p:spPr>
          <a:xfrm>
            <a:off x="896112" y="228600"/>
            <a:ext cx="11219688" cy="1161288"/>
          </a:xfrm>
          <a:prstGeom prst="rect">
            <a:avLst/>
          </a:prstGeom>
        </p:spPr>
        <p:txBody>
          <a:bodyPr vert="horz" lIns="91440" tIns="45720" rIns="91440" bIns="45720" rtlCol="0" anchor="ctr">
            <a:normAutofit/>
          </a:bodyPr>
          <a:lstStyle>
            <a:lvl1pPr>
              <a:defRPr lang="en-US" sz="6000" b="1" i="1" u="none"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lgn="ctr">
              <a:spcBef>
                <a:spcPct val="0"/>
              </a:spcBef>
            </a:pPr>
            <a:r>
              <a:rPr lang="en-US" dirty="0"/>
              <a:t>List 3 Main Concerns</a:t>
            </a:r>
          </a:p>
        </p:txBody>
      </p:sp>
      <p:sp>
        <p:nvSpPr>
          <p:cNvPr id="29" name="Content Placeholder 28"/>
          <p:cNvSpPr>
            <a:spLocks noGrp="1"/>
          </p:cNvSpPr>
          <p:nvPr>
            <p:ph sz="quarter" idx="25" hasCustomPrompt="1"/>
          </p:nvPr>
        </p:nvSpPr>
        <p:spPr>
          <a:xfrm>
            <a:off x="896112" y="2067725"/>
            <a:ext cx="2880360" cy="1892808"/>
          </a:xfrm>
          <a:prstGeom prst="ellipse">
            <a:avLst/>
          </a:prstGeom>
          <a:solidFill>
            <a:schemeClr val="bg1"/>
          </a:solidFill>
          <a:ln w="38100">
            <a:solidFill>
              <a:schemeClr val="accent2"/>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844" i="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dirty="0"/>
              <a:t>Click to add image</a:t>
            </a:r>
          </a:p>
        </p:txBody>
      </p:sp>
      <p:sp>
        <p:nvSpPr>
          <p:cNvPr id="21" name="Text Placeholder 20"/>
          <p:cNvSpPr>
            <a:spLocks noGrp="1"/>
          </p:cNvSpPr>
          <p:nvPr>
            <p:ph type="body" sz="quarter" idx="20" hasCustomPrompt="1"/>
          </p:nvPr>
        </p:nvSpPr>
        <p:spPr>
          <a:xfrm>
            <a:off x="4214812" y="2414016"/>
            <a:ext cx="8805672" cy="1197864"/>
          </a:xfrm>
          <a:prstGeom prst="rect">
            <a:avLst/>
          </a:prstGeom>
        </p:spPr>
        <p:txBody>
          <a:bodyPr anchor="ctr"/>
          <a:lstStyle>
            <a:lvl1pPr>
              <a:defRPr lang="en-US" sz="4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pPr marL="571500" lvl="0" indent="-571500">
              <a:buFont typeface="Calibri" panose="020F0502020204030204" pitchFamily="34" charset="0"/>
              <a:buChar char="→"/>
            </a:pPr>
            <a:r>
              <a:rPr lang="en-US" dirty="0"/>
              <a:t>Click to add text</a:t>
            </a:r>
          </a:p>
        </p:txBody>
      </p:sp>
      <p:sp>
        <p:nvSpPr>
          <p:cNvPr id="30" name="Content Placeholder 28"/>
          <p:cNvSpPr>
            <a:spLocks noGrp="1"/>
          </p:cNvSpPr>
          <p:nvPr>
            <p:ph sz="quarter" idx="26" hasCustomPrompt="1"/>
          </p:nvPr>
        </p:nvSpPr>
        <p:spPr>
          <a:xfrm>
            <a:off x="891032" y="4279392"/>
            <a:ext cx="2880360" cy="1892808"/>
          </a:xfrm>
          <a:prstGeom prst="ellipse">
            <a:avLst/>
          </a:prstGeom>
          <a:solidFill>
            <a:schemeClr val="bg1"/>
          </a:solidFill>
          <a:ln w="38100">
            <a:solidFill>
              <a:schemeClr val="accent2"/>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844" i="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dirty="0"/>
              <a:t>Click to add image</a:t>
            </a:r>
          </a:p>
        </p:txBody>
      </p:sp>
      <p:sp>
        <p:nvSpPr>
          <p:cNvPr id="23" name="Text Placeholder 22"/>
          <p:cNvSpPr>
            <a:spLocks noGrp="1"/>
          </p:cNvSpPr>
          <p:nvPr>
            <p:ph type="body" sz="quarter" idx="21" hasCustomPrompt="1"/>
          </p:nvPr>
        </p:nvSpPr>
        <p:spPr>
          <a:xfrm>
            <a:off x="4214812" y="4626864"/>
            <a:ext cx="8805672" cy="1197864"/>
          </a:xfrm>
          <a:prstGeom prst="rect">
            <a:avLst/>
          </a:prstGeom>
        </p:spPr>
        <p:txBody>
          <a:bodyPr anchor="ctr"/>
          <a:lstStyle>
            <a:lvl1pPr>
              <a:defRPr lang="en-US" sz="4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pPr marL="571500" lvl="0" indent="-571500">
              <a:buFont typeface="Calibri" panose="020F0502020204030204" pitchFamily="34" charset="0"/>
              <a:buChar char="→"/>
            </a:pPr>
            <a:r>
              <a:rPr lang="en-US" dirty="0"/>
              <a:t>Click to add text</a:t>
            </a:r>
          </a:p>
        </p:txBody>
      </p:sp>
      <p:sp>
        <p:nvSpPr>
          <p:cNvPr id="31" name="Content Placeholder 28"/>
          <p:cNvSpPr>
            <a:spLocks noGrp="1"/>
          </p:cNvSpPr>
          <p:nvPr>
            <p:ph sz="quarter" idx="27" hasCustomPrompt="1"/>
          </p:nvPr>
        </p:nvSpPr>
        <p:spPr>
          <a:xfrm>
            <a:off x="891032" y="6477000"/>
            <a:ext cx="2880360" cy="1892808"/>
          </a:xfrm>
          <a:prstGeom prst="ellipse">
            <a:avLst/>
          </a:prstGeom>
          <a:solidFill>
            <a:schemeClr val="bg1"/>
          </a:solidFill>
          <a:ln w="38100">
            <a:solidFill>
              <a:schemeClr val="accent2"/>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844" i="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dirty="0"/>
              <a:t>Click to add image</a:t>
            </a:r>
          </a:p>
        </p:txBody>
      </p:sp>
      <p:sp>
        <p:nvSpPr>
          <p:cNvPr id="4" name="Text Placeholder 3"/>
          <p:cNvSpPr>
            <a:spLocks noGrp="1"/>
          </p:cNvSpPr>
          <p:nvPr>
            <p:ph type="body" sz="quarter" idx="19" hasCustomPrompt="1"/>
          </p:nvPr>
        </p:nvSpPr>
        <p:spPr>
          <a:xfrm>
            <a:off x="4214812" y="6824472"/>
            <a:ext cx="8805672" cy="1197864"/>
          </a:xfrm>
          <a:prstGeom prst="rect">
            <a:avLst/>
          </a:prstGeom>
        </p:spPr>
        <p:txBody>
          <a:bodyPr anchor="ctr"/>
          <a:lstStyle>
            <a:lvl1pPr marL="571500" indent="-571500">
              <a:buFont typeface="Calibri" panose="020F0502020204030204" pitchFamily="34" charset="0"/>
              <a:buChar char="→"/>
              <a:defRPr sz="44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add text</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9881530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ahoma-White-Text and Media">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555625" y="675355"/>
            <a:ext cx="5418326" cy="7690104"/>
          </a:xfrm>
          <a:prstGeom prst="rect">
            <a:avLst/>
          </a:prstGeom>
        </p:spPr>
        <p:txBody>
          <a:bodyPr anchor="ctr"/>
          <a:lstStyle>
            <a:lvl1pPr marL="0" indent="0">
              <a:defRPr sz="5400" b="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enter a relevant quote</a:t>
            </a:r>
          </a:p>
        </p:txBody>
      </p:sp>
      <p:sp>
        <p:nvSpPr>
          <p:cNvPr id="7" name="Content Placeholder 5"/>
          <p:cNvSpPr>
            <a:spLocks noGrp="1"/>
          </p:cNvSpPr>
          <p:nvPr>
            <p:ph sz="quarter" idx="11" hasCustomPrompt="1"/>
          </p:nvPr>
        </p:nvSpPr>
        <p:spPr>
          <a:xfrm>
            <a:off x="6377344" y="0"/>
            <a:ext cx="6177280" cy="9040814"/>
          </a:xfrm>
          <a:prstGeom prst="roundRect">
            <a:avLst>
              <a:gd name="adj" fmla="val 2517"/>
            </a:avLst>
          </a:prstGeom>
          <a:solidFill>
            <a:schemeClr val="tx2">
              <a:lumMod val="20000"/>
              <a:lumOff val="80000"/>
            </a:schemeClr>
          </a:solidFill>
          <a:effectLst>
            <a:outerShdw blurRad="50800" dist="63500" dir="8100000" algn="tr" rotWithShape="0">
              <a:schemeClr val="tx1">
                <a:lumMod val="50000"/>
                <a:alpha val="60000"/>
              </a:schemeClr>
            </a:outerShdw>
            <a:reflection blurRad="6350" stA="52000" endA="300" endPos="35000" dir="5400000" sy="-100000" algn="bl" rotWithShape="0"/>
          </a:effectLst>
        </p:spPr>
        <p:txBody>
          <a:bodyPr anchor="ctr"/>
          <a:lstStyle>
            <a:lvl1pPr algn="ctr">
              <a:buNone/>
              <a:defRPr sz="8000" b="1" i="1"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sz="2844" b="1" i="1" dirty="0"/>
              <a:t>Click to insert image</a:t>
            </a:r>
            <a:endParaRPr lang="en-US" dirty="0"/>
          </a:p>
        </p:txBody>
      </p:sp>
      <p:sp>
        <p:nvSpPr>
          <p:cNvPr id="5" name="Slide Number Placeholder 4"/>
          <p:cNvSpPr>
            <a:spLocks noGrp="1"/>
          </p:cNvSpPr>
          <p:nvPr>
            <p:ph type="sldNum" sz="quarter" idx="12"/>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37616497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ahoma-White-Text and Images">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896112" y="914400"/>
            <a:ext cx="11219688" cy="1161288"/>
          </a:xfrm>
          <a:prstGeom prst="rect">
            <a:avLst/>
          </a:prstGeom>
        </p:spPr>
        <p:txBody>
          <a:bodyPr vert="horz" lIns="91440" tIns="45720" rIns="91440" bIns="45720" rtlCol="0" anchor="ctr">
            <a:normAutofit/>
          </a:bodyPr>
          <a:lstStyle>
            <a:lvl1pPr>
              <a:defRPr lang="en-US" sz="6000" b="1" i="1" u="none"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lgn="ctr">
              <a:spcBef>
                <a:spcPct val="0"/>
              </a:spcBef>
            </a:pPr>
            <a:r>
              <a:rPr lang="en-US" dirty="0"/>
              <a:t>Click to edit title</a:t>
            </a:r>
          </a:p>
        </p:txBody>
      </p:sp>
      <p:sp>
        <p:nvSpPr>
          <p:cNvPr id="5" name="Content Placeholder 4"/>
          <p:cNvSpPr>
            <a:spLocks noGrp="1"/>
          </p:cNvSpPr>
          <p:nvPr>
            <p:ph sz="quarter" idx="11" hasCustomPrompt="1"/>
          </p:nvPr>
        </p:nvSpPr>
        <p:spPr>
          <a:xfrm>
            <a:off x="525056" y="2441448"/>
            <a:ext cx="6345259" cy="5224498"/>
          </a:xfrm>
          <a:prstGeom prst="roundRect">
            <a:avLst>
              <a:gd name="adj" fmla="val 7126"/>
            </a:avLst>
          </a:prstGeom>
          <a:ln>
            <a:solidFill>
              <a:schemeClr val="accent2"/>
            </a:solidFill>
          </a:ln>
          <a:effectLst>
            <a:glow rad="63500">
              <a:schemeClr val="accent2">
                <a:alpha val="40000"/>
              </a:schemeClr>
            </a:glow>
            <a:outerShdw blurRad="50800" dist="63500" dir="8100000" algn="tr" rotWithShape="0">
              <a:schemeClr val="tx1">
                <a:lumMod val="50000"/>
                <a:alpha val="60000"/>
              </a:schemeClr>
            </a:outerShdw>
          </a:effectLst>
        </p:spPr>
        <p:style>
          <a:lnRef idx="2">
            <a:schemeClr val="accent6"/>
          </a:lnRef>
          <a:fillRef idx="1">
            <a:schemeClr val="lt1"/>
          </a:fillRef>
          <a:effectRef idx="0">
            <a:schemeClr val="accent6"/>
          </a:effectRef>
          <a:fontRef idx="none"/>
        </p:style>
        <p:txBody>
          <a:bodyPr/>
          <a:lstStyle>
            <a:lvl1pPr>
              <a:defRPr lang="en-US" sz="2844" b="1" i="1" dirty="0"/>
            </a:lvl1pPr>
          </a:lstStyle>
          <a:p>
            <a:pPr lvl="0" algn="ctr">
              <a:buNone/>
            </a:pPr>
            <a:r>
              <a:rPr lang="en-US" sz="2844" i="1" dirty="0"/>
              <a:t>Insert image or Clip Art</a:t>
            </a:r>
            <a:endParaRPr lang="en-US" dirty="0"/>
          </a:p>
        </p:txBody>
      </p:sp>
      <p:sp>
        <p:nvSpPr>
          <p:cNvPr id="4" name="Text Placeholder 3"/>
          <p:cNvSpPr>
            <a:spLocks noGrp="1"/>
          </p:cNvSpPr>
          <p:nvPr>
            <p:ph type="body" sz="quarter" idx="16"/>
          </p:nvPr>
        </p:nvSpPr>
        <p:spPr>
          <a:xfrm>
            <a:off x="7264400" y="2441448"/>
            <a:ext cx="5257800" cy="5224498"/>
          </a:xfrm>
          <a:prstGeom prst="rect">
            <a:avLst/>
          </a:prstGeom>
        </p:spPr>
        <p:txBody>
          <a:bodyPr/>
          <a:lstStyle>
            <a:lvl1pPr>
              <a:defRPr lang="en-US" sz="3600" baseline="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a:defRPr lang="en-US" sz="3200" baseline="0" smtClean="0">
                <a:solidFill>
                  <a:schemeClr val="tx1"/>
                </a:solidFill>
                <a:latin typeface="Tahoma" panose="020B0604030504040204" pitchFamily="34" charset="0"/>
                <a:ea typeface="Tahoma" panose="020B0604030504040204" pitchFamily="34" charset="0"/>
                <a:cs typeface="Tahoma" panose="020B0604030504040204" pitchFamily="34" charset="0"/>
              </a:defRPr>
            </a:lvl2pPr>
            <a:lvl3pPr>
              <a:defRPr lang="en-US" sz="280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a:defRPr lang="en-US" sz="2400" smtClean="0">
                <a:solidFill>
                  <a:schemeClr val="tx1"/>
                </a:solidFill>
                <a:latin typeface="Tahoma" panose="020B0604030504040204" pitchFamily="34" charset="0"/>
                <a:ea typeface="Tahoma" panose="020B0604030504040204" pitchFamily="34" charset="0"/>
                <a:cs typeface="Tahoma" panose="020B0604030504040204" pitchFamily="34" charset="0"/>
              </a:defRPr>
            </a:lvl4pPr>
            <a:lvl5pPr>
              <a:defRPr lang="en-US">
                <a:solidFill>
                  <a:schemeClr val="bg1"/>
                </a:solidFill>
              </a:defRPr>
            </a:lvl5pPr>
          </a:lstStyle>
          <a:p>
            <a:pPr lvl="0">
              <a:spcBef>
                <a:spcPts val="768"/>
              </a:spcBef>
              <a:buFont typeface="Arial" panose="020B0604020202020204" pitchFamily="34" charset="0"/>
              <a:buChar char="•"/>
            </a:pPr>
            <a:r>
              <a:rPr lang="en-US" dirty="0"/>
              <a:t>Click to edit Master text styles</a:t>
            </a:r>
          </a:p>
          <a:p>
            <a:pPr marL="800100" lvl="1" indent="-342900">
              <a:spcBef>
                <a:spcPts val="768"/>
              </a:spcBef>
              <a:buSzPct val="75000"/>
              <a:buFont typeface="Wingdings" panose="05000000000000000000" pitchFamily="2" charset="2"/>
              <a:buChar char="Ø"/>
            </a:pPr>
            <a:r>
              <a:rPr lang="en-US" dirty="0"/>
              <a:t>Second level</a:t>
            </a:r>
          </a:p>
          <a:p>
            <a:pPr marL="1200150" lvl="2" indent="-285750">
              <a:spcBef>
                <a:spcPts val="768"/>
              </a:spcBef>
              <a:buSzPct val="75000"/>
              <a:buFont typeface="Wingdings" panose="05000000000000000000" pitchFamily="2" charset="2"/>
              <a:buChar char="§"/>
            </a:pPr>
            <a:r>
              <a:rPr lang="en-US" dirty="0"/>
              <a:t>Third level</a:t>
            </a:r>
          </a:p>
          <a:p>
            <a:pPr marL="1481138" lvl="3" indent="-219075">
              <a:spcBef>
                <a:spcPts val="768"/>
              </a:spcBef>
              <a:buFont typeface="Arial" panose="020B0604020202020204" pitchFamily="34" charset="0"/>
              <a:buChar char="•"/>
            </a:pPr>
            <a:r>
              <a:rPr lang="en-US" dirty="0"/>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11601047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ahoma-White-Questions">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914400"/>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pic>
        <p:nvPicPr>
          <p:cNvPr id="3" name="Picture 2" descr="Icon graphic of a person raising their hand to ask a question"/>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5000" y="2286000"/>
            <a:ext cx="6400800" cy="6400800"/>
          </a:xfrm>
          <a:prstGeom prst="rect">
            <a:avLst/>
          </a:prstGeom>
        </p:spPr>
      </p:pic>
    </p:spTree>
    <p:extLst>
      <p:ext uri="{BB962C8B-B14F-4D97-AF65-F5344CB8AC3E}">
        <p14:creationId xmlns:p14="http://schemas.microsoft.com/office/powerpoint/2010/main" val="33895674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ahoma-White-Questions-2">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914400"/>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pic>
        <p:nvPicPr>
          <p:cNvPr id="4" name="Picture 3" descr="Icon graphic of two people, a speech bubble, and a question mark"/>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7914" t="24460" r="8633" b="13669"/>
          <a:stretch/>
        </p:blipFill>
        <p:spPr>
          <a:xfrm>
            <a:off x="2082800" y="2167128"/>
            <a:ext cx="8839200" cy="6553200"/>
          </a:xfrm>
          <a:prstGeom prst="rect">
            <a:avLst/>
          </a:prstGeom>
        </p:spPr>
      </p:pic>
    </p:spTree>
    <p:extLst>
      <p:ext uri="{BB962C8B-B14F-4D97-AF65-F5344CB8AC3E}">
        <p14:creationId xmlns:p14="http://schemas.microsoft.com/office/powerpoint/2010/main" val="12061018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ahoma-White-Questions-3">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914400"/>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Questions</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pic>
        <p:nvPicPr>
          <p:cNvPr id="6" name="Picture 5" descr="Icon graphic of a speech bubble containing a question mark"/>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616200" y="1527048"/>
            <a:ext cx="7772400" cy="7772400"/>
          </a:xfrm>
          <a:prstGeom prst="rect">
            <a:avLst/>
          </a:prstGeom>
        </p:spPr>
      </p:pic>
    </p:spTree>
    <p:extLst>
      <p:ext uri="{BB962C8B-B14F-4D97-AF65-F5344CB8AC3E}">
        <p14:creationId xmlns:p14="http://schemas.microsoft.com/office/powerpoint/2010/main" val="4188440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buchet-Gray-Text Only Content">
    <p:spTree>
      <p:nvGrpSpPr>
        <p:cNvPr id="1" name=""/>
        <p:cNvGrpSpPr/>
        <p:nvPr/>
      </p:nvGrpSpPr>
      <p:grpSpPr>
        <a:xfrm>
          <a:off x="0" y="0"/>
          <a:ext cx="0" cy="0"/>
          <a:chOff x="0" y="0"/>
          <a:chExt cx="0" cy="0"/>
        </a:xfrm>
      </p:grpSpPr>
      <p:sp>
        <p:nvSpPr>
          <p:cNvPr id="5" name="Rectangle 4" descr="&quot;&quot;"/>
          <p:cNvSpPr/>
          <p:nvPr userDrawn="1"/>
        </p:nvSpPr>
        <p:spPr>
          <a:xfrm>
            <a:off x="-1" y="2616819"/>
            <a:ext cx="13004801" cy="3988201"/>
          </a:xfrm>
          <a:prstGeom prst="rect">
            <a:avLst/>
          </a:prstGeom>
          <a:gradFill flip="none" rotWithShape="1">
            <a:gsLst>
              <a:gs pos="0">
                <a:schemeClr val="tx2">
                  <a:lumMod val="60000"/>
                  <a:lumOff val="40000"/>
                </a:schemeClr>
              </a:gs>
              <a:gs pos="15000">
                <a:schemeClr val="tx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dirty="0"/>
          </a:p>
        </p:txBody>
      </p:sp>
      <p:sp>
        <p:nvSpPr>
          <p:cNvPr id="11" name="Text Placeholder 11"/>
          <p:cNvSpPr>
            <a:spLocks noGrp="1"/>
          </p:cNvSpPr>
          <p:nvPr>
            <p:ph type="body" sz="quarter" idx="13" hasCustomPrompt="1"/>
          </p:nvPr>
        </p:nvSpPr>
        <p:spPr>
          <a:xfrm>
            <a:off x="1700784" y="3392424"/>
            <a:ext cx="4955371" cy="2442463"/>
          </a:xfrm>
          <a:prstGeom prst="rect">
            <a:avLst/>
          </a:prstGeom>
        </p:spPr>
        <p:txBody>
          <a:bodyPr anchor="ctr"/>
          <a:lstStyle>
            <a:lvl1pPr>
              <a:defRPr lang="en-US" sz="6258" b="1" dirty="0">
                <a:solidFill>
                  <a:schemeClr val="tx1">
                    <a:lumMod val="50000"/>
                  </a:schemeClr>
                </a:solidFill>
              </a:defRPr>
            </a:lvl1pPr>
          </a:lstStyle>
          <a:p>
            <a:pPr marL="0" lvl="0" indent="0">
              <a:buNone/>
            </a:pPr>
            <a:r>
              <a:rPr lang="en-US" sz="6258" dirty="0"/>
              <a:t>Insert Key Point Here</a:t>
            </a:r>
            <a:endParaRPr lang="en-US" dirty="0"/>
          </a:p>
        </p:txBody>
      </p:sp>
      <p:sp>
        <p:nvSpPr>
          <p:cNvPr id="10" name="Text Placeholder 9"/>
          <p:cNvSpPr>
            <a:spLocks noGrp="1"/>
          </p:cNvSpPr>
          <p:nvPr>
            <p:ph type="body" sz="quarter" idx="10" hasCustomPrompt="1"/>
          </p:nvPr>
        </p:nvSpPr>
        <p:spPr>
          <a:xfrm>
            <a:off x="6977459" y="1243133"/>
            <a:ext cx="5316617" cy="3987686"/>
          </a:xfrm>
          <a:prstGeom prst="roundRect">
            <a:avLst/>
          </a:prstGeom>
          <a:ln w="38100">
            <a:solidFill>
              <a:schemeClr val="accent2"/>
            </a:solidFill>
          </a:ln>
          <a:effectLst>
            <a:glow rad="101600">
              <a:schemeClr val="accent2">
                <a:alpha val="60000"/>
              </a:schemeClr>
            </a:glow>
            <a:outerShdw blurRad="50800" dist="63500" dir="8100000" algn="tr" rotWithShape="0">
              <a:schemeClr val="tx1">
                <a:lumMod val="50000"/>
                <a:alpha val="60000"/>
              </a:schemeClr>
            </a:outerShdw>
          </a:effectLst>
        </p:spPr>
        <p:style>
          <a:lnRef idx="2">
            <a:schemeClr val="accent1"/>
          </a:lnRef>
          <a:fillRef idx="1">
            <a:schemeClr val="lt1"/>
          </a:fillRef>
          <a:effectRef idx="0">
            <a:schemeClr val="accent1"/>
          </a:effectRef>
          <a:fontRef idx="none"/>
        </p:style>
        <p:txBody>
          <a:bodyPr anchor="ctr"/>
          <a:lstStyle>
            <a:lvl1pPr marL="404137" indent="-404137">
              <a:buSzPct val="100000"/>
              <a:buFont typeface="Arial" panose="020B0604020202020204" pitchFamily="34" charset="0"/>
              <a:buChar char="•"/>
              <a:defRPr sz="4400">
                <a:solidFill>
                  <a:schemeClr val="tx1"/>
                </a:solidFill>
              </a:defRPr>
            </a:lvl1pPr>
          </a:lstStyle>
          <a:p>
            <a:pPr lvl="0"/>
            <a:r>
              <a:rPr lang="en-US" dirty="0"/>
              <a:t>Insert supporting text here</a:t>
            </a:r>
          </a:p>
        </p:txBody>
      </p:sp>
      <p:sp>
        <p:nvSpPr>
          <p:cNvPr id="6" name="Slide Number Placeholder 5"/>
          <p:cNvSpPr>
            <a:spLocks noGrp="1"/>
          </p:cNvSpPr>
          <p:nvPr>
            <p:ph type="sldNum" sz="quarter" idx="14"/>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20743895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ahoma-White-Contact Info">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914400"/>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a:sym typeface="Trebuchet MS" pitchFamily="-100" charset="0"/>
              </a:rPr>
              <a:t>Click to add Contact Info</a:t>
            </a: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sp>
        <p:nvSpPr>
          <p:cNvPr id="11" name="Text Placeholder 10"/>
          <p:cNvSpPr>
            <a:spLocks noGrp="1"/>
          </p:cNvSpPr>
          <p:nvPr>
            <p:ph type="body" sz="quarter" idx="12" hasCustomPrompt="1"/>
          </p:nvPr>
        </p:nvSpPr>
        <p:spPr>
          <a:xfrm>
            <a:off x="635000" y="3048000"/>
            <a:ext cx="11734800" cy="3657600"/>
          </a:xfrm>
          <a:prstGeom prst="rect">
            <a:avLst/>
          </a:prstGeom>
        </p:spPr>
        <p:txBody>
          <a:bodyPr anchor="ctr"/>
          <a:lstStyle>
            <a:lvl1pPr algn="ctr">
              <a:spcBef>
                <a:spcPts val="0"/>
              </a:spcBef>
              <a:defRPr sz="3600" b="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b="1" dirty="0"/>
              <a:t>Contact Name #1 (required)</a:t>
            </a:r>
          </a:p>
          <a:p>
            <a:pPr lvl="0"/>
            <a:r>
              <a:rPr lang="en-US" b="0" dirty="0"/>
              <a:t>Position</a:t>
            </a:r>
          </a:p>
          <a:p>
            <a:pPr lvl="0"/>
            <a:r>
              <a:rPr lang="en-US" b="0" dirty="0"/>
              <a:t>Email address</a:t>
            </a:r>
          </a:p>
          <a:p>
            <a:pPr lvl="0"/>
            <a:endParaRPr lang="en-US" b="0" dirty="0"/>
          </a:p>
          <a:p>
            <a:pPr lvl="0"/>
            <a:r>
              <a:rPr lang="en-US" b="1" dirty="0"/>
              <a:t>Contact Name #2 (optional)</a:t>
            </a:r>
          </a:p>
          <a:p>
            <a:pPr lvl="0"/>
            <a:r>
              <a:rPr lang="en-US" b="0" dirty="0"/>
              <a:t>Position</a:t>
            </a:r>
          </a:p>
          <a:p>
            <a:pPr lvl="0"/>
            <a:r>
              <a:rPr lang="en-US" b="0" dirty="0"/>
              <a:t>Email address</a:t>
            </a:r>
            <a:endParaRPr lang="en-US" dirty="0"/>
          </a:p>
        </p:txBody>
      </p:sp>
    </p:spTree>
    <p:extLst>
      <p:ext uri="{BB962C8B-B14F-4D97-AF65-F5344CB8AC3E}">
        <p14:creationId xmlns:p14="http://schemas.microsoft.com/office/powerpoint/2010/main" val="42608675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ahoma-White Thank You Slide">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0CB7B8A4-D1E3-43FA-AD2F-EFA10A54BCDD}" type="slidenum">
              <a:rPr lang="en-US" smtClean="0"/>
              <a:pPr/>
              <a:t>‹#›</a:t>
            </a:fld>
            <a:endParaRPr lang="en-US" dirty="0"/>
          </a:p>
        </p:txBody>
      </p:sp>
    </p:spTree>
    <p:extLst>
      <p:ext uri="{BB962C8B-B14F-4D97-AF65-F5344CB8AC3E}">
        <p14:creationId xmlns:p14="http://schemas.microsoft.com/office/powerpoint/2010/main" val="3923463182"/>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ahoma-Modern-White Title">
    <p:bg>
      <p:bgRef idx="1001">
        <a:schemeClr val="bg1"/>
      </p:bgRef>
    </p:bg>
    <p:spTree>
      <p:nvGrpSpPr>
        <p:cNvPr id="1" name=""/>
        <p:cNvGrpSpPr/>
        <p:nvPr/>
      </p:nvGrpSpPr>
      <p:grpSpPr>
        <a:xfrm>
          <a:off x="0" y="0"/>
          <a:ext cx="0" cy="0"/>
          <a:chOff x="0" y="0"/>
          <a:chExt cx="0" cy="0"/>
        </a:xfrm>
      </p:grpSpPr>
      <p:sp>
        <p:nvSpPr>
          <p:cNvPr id="4" name="Title Placeholder"/>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i="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sym typeface="Trebuchet MS" pitchFamily="-100" charset="0"/>
              </a:rPr>
              <a:t>CLICK TO ADD TITLE</a:t>
            </a:r>
          </a:p>
        </p:txBody>
      </p:sp>
      <p:sp>
        <p:nvSpPr>
          <p:cNvPr id="8" name="Text Placeholder 7"/>
          <p:cNvSpPr>
            <a:spLocks noGrp="1"/>
          </p:cNvSpPr>
          <p:nvPr>
            <p:ph type="body" sz="quarter" idx="10" hasCustomPrompt="1"/>
          </p:nvPr>
        </p:nvSpPr>
        <p:spPr>
          <a:xfrm>
            <a:off x="2613152" y="5181600"/>
            <a:ext cx="9756648" cy="1161288"/>
          </a:xfrm>
          <a:prstGeom prst="rect">
            <a:avLst/>
          </a:prstGeom>
        </p:spPr>
        <p:txBody>
          <a:bodyPr anchor="ctr"/>
          <a:lstStyle>
            <a:lvl1pPr algn="r">
              <a:defRPr i="1"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algn="r">
              <a:defRPr baseline="0">
                <a:solidFill>
                  <a:schemeClr val="bg1"/>
                </a:solidFill>
              </a:defRPr>
            </a:lvl2pPr>
          </a:lstStyle>
          <a:p>
            <a:pPr lvl="0"/>
            <a:r>
              <a:rPr lang="en-US" dirty="0"/>
              <a:t>Click to add subtitle</a:t>
            </a:r>
          </a:p>
        </p:txBody>
      </p:sp>
      <p:sp>
        <p:nvSpPr>
          <p:cNvPr id="3" name="Text Placeholder 2"/>
          <p:cNvSpPr>
            <a:spLocks noGrp="1"/>
          </p:cNvSpPr>
          <p:nvPr>
            <p:ph type="body" sz="quarter" idx="11" hasCustomPrompt="1"/>
          </p:nvPr>
        </p:nvSpPr>
        <p:spPr>
          <a:xfrm>
            <a:off x="5586476" y="6849301"/>
            <a:ext cx="6783324" cy="585216"/>
          </a:xfrm>
          <a:prstGeom prst="rect">
            <a:avLst/>
          </a:prstGeom>
        </p:spPr>
        <p:txBody>
          <a:bodyPr anchor="ctr"/>
          <a:lstStyle>
            <a:lvl1pPr marL="0" algn="r">
              <a:spcBef>
                <a:spcPts val="0"/>
              </a:spcBef>
              <a:defRPr sz="2400" b="1"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Presented by: Name of Presenter</a:t>
            </a:r>
          </a:p>
        </p:txBody>
      </p:sp>
      <p:sp>
        <p:nvSpPr>
          <p:cNvPr id="5" name="Date Placeholder 4"/>
          <p:cNvSpPr>
            <a:spLocks noGrp="1"/>
          </p:cNvSpPr>
          <p:nvPr>
            <p:ph type="dt" sz="half" idx="13"/>
          </p:nvPr>
        </p:nvSpPr>
        <p:spPr>
          <a:xfrm>
            <a:off x="9444038" y="7470648"/>
            <a:ext cx="2925762" cy="519112"/>
          </a:xfrm>
        </p:spPr>
        <p:txBody>
          <a:bodyPr/>
          <a:lstStyle/>
          <a:p>
            <a:pPr algn="r"/>
            <a:fld id="{FBD57CF2-9D4D-44EF-A31C-3B0AD9101172}" type="datetime7">
              <a:rPr lang="en-US" smtClean="0"/>
              <a:t>Jun-17</a:t>
            </a:fld>
            <a:endParaRPr lang="en-US" dirty="0"/>
          </a:p>
        </p:txBody>
      </p:sp>
      <p:sp>
        <p:nvSpPr>
          <p:cNvPr id="2" name="Slide Number Placeholder 1"/>
          <p:cNvSpPr>
            <a:spLocks noGrp="1"/>
          </p:cNvSpPr>
          <p:nvPr>
            <p:ph type="sldNum" sz="quarter" idx="12"/>
          </p:nvPr>
        </p:nvSpPr>
        <p:spPr/>
        <p:txBody>
          <a:bodyPr/>
          <a:lstStyle/>
          <a:p>
            <a:fld id="{964A0F15-55A0-4146-BB8F-79506879B9E3}" type="slidenum">
              <a:rPr lang="en-US" smtClean="0"/>
              <a:pPr/>
              <a:t>‹#›</a:t>
            </a:fld>
            <a:endParaRPr lang="en-US" dirty="0"/>
          </a:p>
        </p:txBody>
      </p:sp>
    </p:spTree>
    <p:extLst>
      <p:ext uri="{BB962C8B-B14F-4D97-AF65-F5344CB8AC3E}">
        <p14:creationId xmlns:p14="http://schemas.microsoft.com/office/powerpoint/2010/main" val="1785504567"/>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ahoma-Modern-Images-White Title">
    <p:bg>
      <p:bgRef idx="1001">
        <a:schemeClr val="bg1"/>
      </p:bgRef>
    </p:bg>
    <p:spTree>
      <p:nvGrpSpPr>
        <p:cNvPr id="1" name=""/>
        <p:cNvGrpSpPr/>
        <p:nvPr/>
      </p:nvGrpSpPr>
      <p:grpSpPr>
        <a:xfrm>
          <a:off x="0" y="0"/>
          <a:ext cx="0" cy="0"/>
          <a:chOff x="0" y="0"/>
          <a:chExt cx="0" cy="0"/>
        </a:xfrm>
      </p:grpSpPr>
      <p:sp>
        <p:nvSpPr>
          <p:cNvPr id="6" name="AutoShape 5" descr="&quot;&quot;"/>
          <p:cNvSpPr>
            <a:spLocks/>
          </p:cNvSpPr>
          <p:nvPr userDrawn="1"/>
        </p:nvSpPr>
        <p:spPr bwMode="auto">
          <a:xfrm>
            <a:off x="0" y="684250"/>
            <a:ext cx="13030200" cy="1828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4A1D">
              <a:alpha val="49804"/>
            </a:srgb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lvl="0"/>
            <a:endParaRPr lang="en-US" sz="2200" b="0" i="0" u="none" dirty="0"/>
          </a:p>
        </p:txBody>
      </p:sp>
      <p:sp>
        <p:nvSpPr>
          <p:cNvPr id="9" name="Content Placeholder 11"/>
          <p:cNvSpPr>
            <a:spLocks noGrp="1"/>
          </p:cNvSpPr>
          <p:nvPr>
            <p:ph sz="quarter" idx="14" hasCustomPrompt="1"/>
          </p:nvPr>
        </p:nvSpPr>
        <p:spPr>
          <a:xfrm>
            <a:off x="635000" y="68425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11" name="Content Placeholder 11"/>
          <p:cNvSpPr>
            <a:spLocks noGrp="1"/>
          </p:cNvSpPr>
          <p:nvPr>
            <p:ph sz="quarter" idx="16" hasCustomPrompt="1"/>
          </p:nvPr>
        </p:nvSpPr>
        <p:spPr>
          <a:xfrm>
            <a:off x="5588000" y="68580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10" name="Content Placeholder 11"/>
          <p:cNvSpPr>
            <a:spLocks noGrp="1"/>
          </p:cNvSpPr>
          <p:nvPr>
            <p:ph sz="quarter" idx="15" hasCustomPrompt="1"/>
          </p:nvPr>
        </p:nvSpPr>
        <p:spPr>
          <a:xfrm>
            <a:off x="10541000" y="68425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4" name="Title Placeholder"/>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i="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sym typeface="Trebuchet MS" pitchFamily="-100" charset="0"/>
              </a:rPr>
              <a:t>CLICK TO ADD TITLE</a:t>
            </a:r>
          </a:p>
        </p:txBody>
      </p:sp>
      <p:sp>
        <p:nvSpPr>
          <p:cNvPr id="8" name="Text Placeholder 7"/>
          <p:cNvSpPr>
            <a:spLocks noGrp="1"/>
          </p:cNvSpPr>
          <p:nvPr>
            <p:ph type="body" sz="quarter" idx="10" hasCustomPrompt="1"/>
          </p:nvPr>
        </p:nvSpPr>
        <p:spPr>
          <a:xfrm>
            <a:off x="2613152" y="5181600"/>
            <a:ext cx="9756648" cy="1161288"/>
          </a:xfrm>
          <a:prstGeom prst="rect">
            <a:avLst/>
          </a:prstGeom>
        </p:spPr>
        <p:txBody>
          <a:bodyPr anchor="ctr"/>
          <a:lstStyle>
            <a:lvl1pPr algn="r">
              <a:defRPr i="1"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algn="r">
              <a:defRPr baseline="0">
                <a:solidFill>
                  <a:schemeClr val="bg1"/>
                </a:solidFill>
              </a:defRPr>
            </a:lvl2pPr>
          </a:lstStyle>
          <a:p>
            <a:pPr lvl="0"/>
            <a:r>
              <a:rPr lang="en-US" dirty="0"/>
              <a:t>Click to add subtitle</a:t>
            </a:r>
          </a:p>
        </p:txBody>
      </p:sp>
      <p:sp>
        <p:nvSpPr>
          <p:cNvPr id="3" name="Text Placeholder 2"/>
          <p:cNvSpPr>
            <a:spLocks noGrp="1"/>
          </p:cNvSpPr>
          <p:nvPr>
            <p:ph type="body" sz="quarter" idx="11" hasCustomPrompt="1"/>
          </p:nvPr>
        </p:nvSpPr>
        <p:spPr>
          <a:xfrm>
            <a:off x="5586476" y="6849301"/>
            <a:ext cx="6783324" cy="585216"/>
          </a:xfrm>
          <a:prstGeom prst="rect">
            <a:avLst/>
          </a:prstGeom>
        </p:spPr>
        <p:txBody>
          <a:bodyPr anchor="ctr"/>
          <a:lstStyle>
            <a:lvl1pPr marL="0" algn="r">
              <a:spcBef>
                <a:spcPts val="0"/>
              </a:spcBef>
              <a:defRPr sz="2400" b="1"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Presented by: Name of Presenter</a:t>
            </a:r>
          </a:p>
        </p:txBody>
      </p:sp>
      <p:sp>
        <p:nvSpPr>
          <p:cNvPr id="5" name="Date Placeholder 4"/>
          <p:cNvSpPr>
            <a:spLocks noGrp="1"/>
          </p:cNvSpPr>
          <p:nvPr>
            <p:ph type="dt" sz="half" idx="18"/>
          </p:nvPr>
        </p:nvSpPr>
        <p:spPr>
          <a:xfrm>
            <a:off x="9444038" y="7470648"/>
            <a:ext cx="2925762" cy="519112"/>
          </a:xfrm>
        </p:spPr>
        <p:txBody>
          <a:bodyPr/>
          <a:lstStyle/>
          <a:p>
            <a:pPr algn="r"/>
            <a:fld id="{16540B19-6271-4C40-A823-BA2876818F4C}" type="datetime7">
              <a:rPr lang="en-US" smtClean="0"/>
              <a:t>Jun-17</a:t>
            </a:fld>
            <a:endParaRPr lang="en-US" dirty="0"/>
          </a:p>
        </p:txBody>
      </p:sp>
      <p:sp>
        <p:nvSpPr>
          <p:cNvPr id="2" name="Slide Number Placeholder 1"/>
          <p:cNvSpPr>
            <a:spLocks noGrp="1"/>
          </p:cNvSpPr>
          <p:nvPr>
            <p:ph type="sldNum" sz="quarter" idx="17"/>
          </p:nvPr>
        </p:nvSpPr>
        <p:spPr/>
        <p:txBody>
          <a:bodyPr/>
          <a:lstStyle/>
          <a:p>
            <a:fld id="{964A0F15-55A0-4146-BB8F-79506879B9E3}" type="slidenum">
              <a:rPr lang="en-US" smtClean="0"/>
              <a:pPr/>
              <a:t>‹#›</a:t>
            </a:fld>
            <a:endParaRPr lang="en-US" dirty="0"/>
          </a:p>
        </p:txBody>
      </p:sp>
    </p:spTree>
    <p:extLst>
      <p:ext uri="{BB962C8B-B14F-4D97-AF65-F5344CB8AC3E}">
        <p14:creationId xmlns:p14="http://schemas.microsoft.com/office/powerpoint/2010/main" val="2124259866"/>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ahoma-Modern-Images 2-White Title">
    <p:bg>
      <p:bgRef idx="1001">
        <a:schemeClr val="bg1"/>
      </p:bgRef>
    </p:bg>
    <p:spTree>
      <p:nvGrpSpPr>
        <p:cNvPr id="1" name=""/>
        <p:cNvGrpSpPr/>
        <p:nvPr/>
      </p:nvGrpSpPr>
      <p:grpSpPr>
        <a:xfrm>
          <a:off x="0" y="0"/>
          <a:ext cx="0" cy="0"/>
          <a:chOff x="0" y="0"/>
          <a:chExt cx="0" cy="0"/>
        </a:xfrm>
      </p:grpSpPr>
      <p:sp>
        <p:nvSpPr>
          <p:cNvPr id="12" name="AutoShape 5" descr="&quot;&quot;"/>
          <p:cNvSpPr>
            <a:spLocks/>
          </p:cNvSpPr>
          <p:nvPr userDrawn="1"/>
        </p:nvSpPr>
        <p:spPr bwMode="auto">
          <a:xfrm rot="5400000">
            <a:off x="-3355848" y="3355848"/>
            <a:ext cx="8686800" cy="19751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4A1D">
              <a:alpha val="49804"/>
            </a:srgb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lvl="0"/>
            <a:endParaRPr lang="en-US" sz="2200" b="0" i="0" u="none" dirty="0"/>
          </a:p>
        </p:txBody>
      </p:sp>
      <p:sp>
        <p:nvSpPr>
          <p:cNvPr id="13" name="Content Placeholder 11"/>
          <p:cNvSpPr>
            <a:spLocks noGrp="1"/>
          </p:cNvSpPr>
          <p:nvPr>
            <p:ph sz="quarter" idx="17" hasCustomPrompt="1"/>
          </p:nvPr>
        </p:nvSpPr>
        <p:spPr>
          <a:xfrm>
            <a:off x="-36576" y="524230"/>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15" name="Content Placeholder 11"/>
          <p:cNvSpPr>
            <a:spLocks noGrp="1"/>
          </p:cNvSpPr>
          <p:nvPr>
            <p:ph sz="quarter" idx="19" hasCustomPrompt="1"/>
          </p:nvPr>
        </p:nvSpPr>
        <p:spPr>
          <a:xfrm>
            <a:off x="-36576" y="3344405"/>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14" name="Content Placeholder 11"/>
          <p:cNvSpPr>
            <a:spLocks noGrp="1"/>
          </p:cNvSpPr>
          <p:nvPr>
            <p:ph sz="quarter" idx="18" hasCustomPrompt="1"/>
          </p:nvPr>
        </p:nvSpPr>
        <p:spPr>
          <a:xfrm>
            <a:off x="-36576" y="6164580"/>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a:t>Click to add Image</a:t>
            </a:r>
          </a:p>
        </p:txBody>
      </p:sp>
      <p:sp>
        <p:nvSpPr>
          <p:cNvPr id="4" name="Title Placeholder"/>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i="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sym typeface="Trebuchet MS" pitchFamily="-100" charset="0"/>
              </a:rPr>
              <a:t>CLICK TO ADD TITLE</a:t>
            </a:r>
          </a:p>
        </p:txBody>
      </p:sp>
      <p:sp>
        <p:nvSpPr>
          <p:cNvPr id="8" name="Text Placeholder 7"/>
          <p:cNvSpPr>
            <a:spLocks noGrp="1"/>
          </p:cNvSpPr>
          <p:nvPr>
            <p:ph type="body" sz="quarter" idx="10" hasCustomPrompt="1"/>
          </p:nvPr>
        </p:nvSpPr>
        <p:spPr>
          <a:xfrm>
            <a:off x="2613152" y="5181600"/>
            <a:ext cx="9756648" cy="1161288"/>
          </a:xfrm>
          <a:prstGeom prst="rect">
            <a:avLst/>
          </a:prstGeom>
        </p:spPr>
        <p:txBody>
          <a:bodyPr anchor="ctr"/>
          <a:lstStyle>
            <a:lvl1pPr algn="r">
              <a:defRPr i="1"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algn="r">
              <a:defRPr baseline="0">
                <a:solidFill>
                  <a:schemeClr val="bg1"/>
                </a:solidFill>
              </a:defRPr>
            </a:lvl2pPr>
          </a:lstStyle>
          <a:p>
            <a:pPr lvl="0"/>
            <a:r>
              <a:rPr lang="en-US" dirty="0"/>
              <a:t>Click to add subtitle</a:t>
            </a:r>
          </a:p>
        </p:txBody>
      </p:sp>
      <p:sp>
        <p:nvSpPr>
          <p:cNvPr id="3" name="Text Placeholder 2"/>
          <p:cNvSpPr>
            <a:spLocks noGrp="1"/>
          </p:cNvSpPr>
          <p:nvPr>
            <p:ph type="body" sz="quarter" idx="11" hasCustomPrompt="1"/>
          </p:nvPr>
        </p:nvSpPr>
        <p:spPr>
          <a:xfrm>
            <a:off x="5586476" y="6849301"/>
            <a:ext cx="6783324" cy="585216"/>
          </a:xfrm>
          <a:prstGeom prst="rect">
            <a:avLst/>
          </a:prstGeom>
        </p:spPr>
        <p:txBody>
          <a:bodyPr anchor="ctr"/>
          <a:lstStyle>
            <a:lvl1pPr marL="0" algn="r">
              <a:spcBef>
                <a:spcPts val="0"/>
              </a:spcBef>
              <a:defRPr sz="2400" b="1"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a:t>Presented by: Name of Presenter</a:t>
            </a:r>
          </a:p>
        </p:txBody>
      </p:sp>
      <p:sp>
        <p:nvSpPr>
          <p:cNvPr id="5" name="Date Placeholder 4"/>
          <p:cNvSpPr>
            <a:spLocks noGrp="1"/>
          </p:cNvSpPr>
          <p:nvPr>
            <p:ph type="dt" sz="half" idx="21"/>
          </p:nvPr>
        </p:nvSpPr>
        <p:spPr>
          <a:xfrm>
            <a:off x="9444038" y="7470648"/>
            <a:ext cx="2925762" cy="519112"/>
          </a:xfrm>
        </p:spPr>
        <p:txBody>
          <a:bodyPr/>
          <a:lstStyle/>
          <a:p>
            <a:pPr algn="r"/>
            <a:fld id="{66456345-917A-4C05-A7C2-665688D1CC69}" type="datetime7">
              <a:rPr lang="en-US" smtClean="0"/>
              <a:t>Jun-17</a:t>
            </a:fld>
            <a:endParaRPr lang="en-US" dirty="0"/>
          </a:p>
        </p:txBody>
      </p:sp>
      <p:sp>
        <p:nvSpPr>
          <p:cNvPr id="2" name="Slide Number Placeholder 1"/>
          <p:cNvSpPr>
            <a:spLocks noGrp="1"/>
          </p:cNvSpPr>
          <p:nvPr>
            <p:ph type="sldNum" sz="quarter" idx="20"/>
          </p:nvPr>
        </p:nvSpPr>
        <p:spPr/>
        <p:txBody>
          <a:bodyPr/>
          <a:lstStyle/>
          <a:p>
            <a:fld id="{964A0F15-55A0-4146-BB8F-79506879B9E3}" type="slidenum">
              <a:rPr lang="en-US" smtClean="0"/>
              <a:pPr/>
              <a:t>‹#›</a:t>
            </a:fld>
            <a:endParaRPr lang="en-US" dirty="0"/>
          </a:p>
        </p:txBody>
      </p:sp>
    </p:spTree>
    <p:extLst>
      <p:ext uri="{BB962C8B-B14F-4D97-AF65-F5344CB8AC3E}">
        <p14:creationId xmlns:p14="http://schemas.microsoft.com/office/powerpoint/2010/main" val="3283061264"/>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ahoma-Modern-White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3763" y="914400"/>
            <a:ext cx="11217275" cy="1161288"/>
          </a:xfrm>
          <a:prstGeom prst="rect">
            <a:avLst/>
          </a:prstGeom>
        </p:spPr>
        <p:txBody>
          <a:bodyPr anchor="ctr"/>
          <a:lstStyle>
            <a:lvl1pPr algn="ctr">
              <a:defRPr sz="6000" i="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Slide title</a:t>
            </a:r>
          </a:p>
        </p:txBody>
      </p:sp>
      <p:sp>
        <p:nvSpPr>
          <p:cNvPr id="3" name="Slide Number Placeholder 2"/>
          <p:cNvSpPr>
            <a:spLocks noGrp="1"/>
          </p:cNvSpPr>
          <p:nvPr>
            <p:ph type="sldNum" sz="quarter" idx="11"/>
          </p:nvPr>
        </p:nvSpPr>
        <p:spPr/>
        <p:txBody>
          <a:bodyPr/>
          <a:lstStyle/>
          <a:p>
            <a:fld id="{964A0F15-55A0-4146-BB8F-79506879B9E3}" type="slidenum">
              <a:rPr lang="en-US" smtClean="0"/>
              <a:pPr/>
              <a:t>‹#›</a:t>
            </a:fld>
            <a:endParaRPr lang="en-US" dirty="0"/>
          </a:p>
        </p:txBody>
      </p:sp>
      <p:sp>
        <p:nvSpPr>
          <p:cNvPr id="5" name="Content Placeholder 3"/>
          <p:cNvSpPr>
            <a:spLocks noGrp="1"/>
          </p:cNvSpPr>
          <p:nvPr>
            <p:ph sz="quarter" idx="10" hasCustomPrompt="1"/>
          </p:nvPr>
        </p:nvSpPr>
        <p:spPr>
          <a:xfrm>
            <a:off x="893763" y="2438400"/>
            <a:ext cx="11217275" cy="6022848"/>
          </a:xfrm>
          <a:prstGeom prst="rect">
            <a:avLst/>
          </a:prstGeom>
        </p:spPr>
        <p:txBody>
          <a:bodyPr/>
          <a:lstStyle>
            <a:lvl1pPr marL="342900" indent="-342900">
              <a:spcBef>
                <a:spcPts val="768"/>
              </a:spcBef>
              <a:buFont typeface="Arial" panose="020B0604020202020204" pitchFamily="34" charset="0"/>
              <a:buChar char="•"/>
              <a:defRPr sz="36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800100" indent="-342900">
              <a:spcBef>
                <a:spcPts val="768"/>
              </a:spcBef>
              <a:buSzPct val="75000"/>
              <a:buFont typeface="Wingdings" panose="05000000000000000000" pitchFamily="2" charset="2"/>
              <a:buChar char="Ø"/>
              <a:defRPr sz="3200" baseline="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200150" indent="-285750">
              <a:spcBef>
                <a:spcPts val="768"/>
              </a:spcBef>
              <a:buSzPct val="75000"/>
              <a:buFont typeface="Wingdings" panose="05000000000000000000" pitchFamily="2" charset="2"/>
              <a:buChar char="§"/>
              <a:defRPr sz="2800">
                <a:solidFill>
                  <a:schemeClr val="tx1"/>
                </a:solidFill>
              </a:defRPr>
            </a:lvl3pPr>
            <a:lvl4pPr marL="1481138" indent="-219075">
              <a:spcBef>
                <a:spcPts val="768"/>
              </a:spcBef>
              <a:buFont typeface="Arial" panose="020B0604020202020204" pitchFamily="34" charset="0"/>
              <a:buChar char="•"/>
              <a:defRPr sz="2400">
                <a:solidFill>
                  <a:schemeClr val="tx1"/>
                </a:solidFill>
              </a:defRPr>
            </a:lvl4pPr>
            <a:lvl5pPr marL="1371600" indent="-457200">
              <a:spcBef>
                <a:spcPts val="768"/>
              </a:spcBef>
              <a:buFont typeface="Arial" panose="020B0604020202020204" pitchFamily="34" charset="0"/>
              <a:buChar char="•"/>
              <a:defRPr sz="2000"/>
            </a:lvl5pPr>
          </a:lstStyle>
          <a:p>
            <a:pPr lvl="0"/>
            <a:r>
              <a:rPr lang="en-US" dirty="0"/>
              <a:t>Use bullet points sparingly</a:t>
            </a:r>
          </a:p>
          <a:p>
            <a:pPr lvl="1"/>
            <a:r>
              <a:rPr lang="en-US" dirty="0"/>
              <a:t>Try to keep it at 3 – 5 per slide</a:t>
            </a:r>
          </a:p>
          <a:p>
            <a:pPr lvl="0"/>
            <a:r>
              <a:rPr lang="en-US" dirty="0"/>
              <a:t>Only represent key ideas</a:t>
            </a:r>
          </a:p>
          <a:p>
            <a:pPr lvl="0"/>
            <a:r>
              <a:rPr lang="en-US" dirty="0"/>
              <a:t>Examine your font size</a:t>
            </a:r>
          </a:p>
          <a:p>
            <a:pPr lvl="1"/>
            <a:r>
              <a:rPr lang="en-US" dirty="0"/>
              <a:t>Don’t go below 20 </a:t>
            </a:r>
          </a:p>
          <a:p>
            <a:pPr lvl="0"/>
            <a:r>
              <a:rPr lang="en-US" dirty="0"/>
              <a:t>Only add images/other media if relevant</a:t>
            </a:r>
          </a:p>
          <a:p>
            <a:pPr lvl="1"/>
            <a:r>
              <a:rPr lang="en-US" dirty="0"/>
              <a:t>Second level</a:t>
            </a:r>
          </a:p>
          <a:p>
            <a:pPr lvl="2"/>
            <a:r>
              <a:rPr lang="en-US" dirty="0"/>
              <a:t>Third level</a:t>
            </a:r>
          </a:p>
          <a:p>
            <a:pPr lvl="3"/>
            <a:r>
              <a:rPr lang="en-US" dirty="0"/>
              <a:t>Fourth level (if you MUST)</a:t>
            </a:r>
          </a:p>
        </p:txBody>
      </p:sp>
    </p:spTree>
    <p:extLst>
      <p:ext uri="{BB962C8B-B14F-4D97-AF65-F5344CB8AC3E}">
        <p14:creationId xmlns:p14="http://schemas.microsoft.com/office/powerpoint/2010/main" val="25945588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ahoma-Modern-White Questions">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lvl1pPr>
              <a:defRPr lang="en-US" i="0" dirty="0">
                <a:solidFill>
                  <a:schemeClr val="tx1"/>
                </a:solidFill>
                <a:latin typeface="Tahoma" panose="020B0604030504040204" pitchFamily="34" charset="0"/>
                <a:ea typeface="Tahoma" panose="020B0604030504040204" pitchFamily="34" charset="0"/>
                <a:cs typeface="Tahoma" panose="020B0604030504040204" pitchFamily="34" charset="0"/>
                <a:sym typeface="Trebuchet MS" pitchFamily="-100" charset="0"/>
              </a:defRPr>
            </a:lvl1pPr>
          </a:lstStyle>
          <a:p>
            <a:pPr lvl="0" algn="r"/>
            <a:r>
              <a:rPr lang="en-US" dirty="0">
                <a:sym typeface="Trebuchet MS" pitchFamily="-100" charset="0"/>
              </a:rPr>
              <a:t>CLICK TO ADD QUESTIONS</a:t>
            </a:r>
          </a:p>
        </p:txBody>
      </p:sp>
      <p:sp>
        <p:nvSpPr>
          <p:cNvPr id="2" name="Slide Number Placeholder 1"/>
          <p:cNvSpPr>
            <a:spLocks noGrp="1"/>
          </p:cNvSpPr>
          <p:nvPr>
            <p:ph type="sldNum" sz="quarter" idx="10"/>
          </p:nvPr>
        </p:nvSpPr>
        <p:spPr/>
        <p:txBody>
          <a:bodyPr/>
          <a:lstStyle/>
          <a:p>
            <a:fld id="{964A0F15-55A0-4146-BB8F-79506879B9E3}" type="slidenum">
              <a:rPr lang="en-US" smtClean="0"/>
              <a:pPr/>
              <a:t>‹#›</a:t>
            </a:fld>
            <a:endParaRPr lang="en-US" dirty="0"/>
          </a:p>
        </p:txBody>
      </p:sp>
    </p:spTree>
    <p:extLst>
      <p:ext uri="{BB962C8B-B14F-4D97-AF65-F5344CB8AC3E}">
        <p14:creationId xmlns:p14="http://schemas.microsoft.com/office/powerpoint/2010/main" val="389192075"/>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ahoma-Modern-White Thank You">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lvl1pPr>
              <a:defRPr lang="en-US" i="0" dirty="0">
                <a:solidFill>
                  <a:schemeClr val="tx1"/>
                </a:solidFill>
                <a:latin typeface="Tahoma" panose="020B0604030504040204" pitchFamily="34" charset="0"/>
                <a:ea typeface="Tahoma" panose="020B0604030504040204" pitchFamily="34" charset="0"/>
                <a:cs typeface="Tahoma" panose="020B0604030504040204" pitchFamily="34" charset="0"/>
                <a:sym typeface="Trebuchet MS" pitchFamily="-100" charset="0"/>
              </a:defRPr>
            </a:lvl1pPr>
          </a:lstStyle>
          <a:p>
            <a:pPr lvl="0" algn="r"/>
            <a:r>
              <a:rPr lang="en-US" dirty="0">
                <a:sym typeface="Trebuchet MS" pitchFamily="-100" charset="0"/>
              </a:rPr>
              <a:t>CLICK TO ADD THANK YOU</a:t>
            </a:r>
          </a:p>
        </p:txBody>
      </p:sp>
      <p:sp>
        <p:nvSpPr>
          <p:cNvPr id="2" name="Slide Number Placeholder 1"/>
          <p:cNvSpPr>
            <a:spLocks noGrp="1"/>
          </p:cNvSpPr>
          <p:nvPr>
            <p:ph type="sldNum" sz="quarter" idx="10"/>
          </p:nvPr>
        </p:nvSpPr>
        <p:spPr/>
        <p:txBody>
          <a:bodyPr/>
          <a:lstStyle/>
          <a:p>
            <a:fld id="{964A0F15-55A0-4146-BB8F-79506879B9E3}" type="slidenum">
              <a:rPr lang="en-US" smtClean="0"/>
              <a:pPr/>
              <a:t>‹#›</a:t>
            </a:fld>
            <a:endParaRPr lang="en-US" dirty="0"/>
          </a:p>
        </p:txBody>
      </p:sp>
    </p:spTree>
    <p:extLst>
      <p:ext uri="{BB962C8B-B14F-4D97-AF65-F5344CB8AC3E}">
        <p14:creationId xmlns:p14="http://schemas.microsoft.com/office/powerpoint/2010/main" val="241980964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3.xml"/><Relationship Id="rId7"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image" Target="../media/image6.png"/><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48.xml"/><Relationship Id="rId7"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1.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1.xml"/><Relationship Id="rId7" Type="http://schemas.openxmlformats.org/officeDocument/2006/relationships/theme" Target="../theme/theme6.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theme" Target="../theme/theme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image" Target="../media/image6.png"/><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94.xml"/><Relationship Id="rId7" Type="http://schemas.openxmlformats.org/officeDocument/2006/relationships/theme" Target="../theme/theme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2">
                <a:lumMod val="75000"/>
              </a:schemeClr>
            </a:gs>
            <a:gs pos="69000">
              <a:schemeClr val="accent2">
                <a:lumMod val="50000"/>
              </a:schemeClr>
            </a:gs>
            <a:gs pos="83000">
              <a:schemeClr val="accent2">
                <a:lumMod val="50000"/>
              </a:schemeClr>
            </a:gs>
            <a:gs pos="100000">
              <a:schemeClr val="accent2">
                <a:lumMod val="75000"/>
              </a:schemeClr>
            </a:gs>
          </a:gsLst>
          <a:lin ang="5400000" scaled="1"/>
        </a:gradFill>
        <a:effectLst/>
      </p:bgPr>
    </p:bg>
    <p:spTree>
      <p:nvGrpSpPr>
        <p:cNvPr id="1" name=""/>
        <p:cNvGrpSpPr/>
        <p:nvPr/>
      </p:nvGrpSpPr>
      <p:grpSpPr>
        <a:xfrm>
          <a:off x="0" y="0"/>
          <a:ext cx="0" cy="0"/>
          <a:chOff x="0" y="0"/>
          <a:chExt cx="0" cy="0"/>
        </a:xfrm>
      </p:grpSpPr>
      <p:sp>
        <p:nvSpPr>
          <p:cNvPr id="10" name="AutoShape 5" descr="&quot;&quot;"/>
          <p:cNvSpPr>
            <a:spLocks/>
          </p:cNvSpPr>
          <p:nvPr userDrawn="1"/>
        </p:nvSpPr>
        <p:spPr bwMode="auto">
          <a:xfrm>
            <a:off x="0" y="8686800"/>
            <a:ext cx="13030200" cy="1084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a:defRPr/>
            </a:pPr>
            <a:endParaRPr lang="en-US" sz="2200" b="0" i="0" u="none" dirty="0"/>
          </a:p>
        </p:txBody>
      </p:sp>
      <p:pic>
        <p:nvPicPr>
          <p:cNvPr id="11" name="Picture 10" descr="Colorado Department of Health Care Policy and FInancing seal"/>
          <p:cNvPicPr>
            <a:picLocks noChangeAspect="1"/>
          </p:cNvPicPr>
          <p:nvPr userDrawn="1"/>
        </p:nvPicPr>
        <p:blipFill>
          <a:blip r:embed="rId22">
            <a:alphaModFix/>
            <a:extLst>
              <a:ext uri="{28A0092B-C50C-407E-A947-70E740481C1C}">
                <a14:useLocalDpi xmlns:a14="http://schemas.microsoft.com/office/drawing/2010/main" val="0"/>
              </a:ext>
            </a:extLst>
          </a:blip>
          <a:stretch>
            <a:fillRect/>
          </a:stretch>
        </p:blipFill>
        <p:spPr>
          <a:xfrm>
            <a:off x="177800" y="8770320"/>
            <a:ext cx="4953000" cy="917222"/>
          </a:xfrm>
          <a:prstGeom prst="rect">
            <a:avLst/>
          </a:prstGeom>
        </p:spPr>
      </p:pic>
      <p:sp>
        <p:nvSpPr>
          <p:cNvPr id="12" name="Date Placeholder 2"/>
          <p:cNvSpPr>
            <a:spLocks noGrp="1"/>
          </p:cNvSpPr>
          <p:nvPr>
            <p:ph type="dt" sz="half" idx="2"/>
          </p:nvPr>
        </p:nvSpPr>
        <p:spPr>
          <a:xfrm>
            <a:off x="9185275" y="7956550"/>
            <a:ext cx="2925762" cy="519112"/>
          </a:xfrm>
          <a:prstGeom prst="rect">
            <a:avLst/>
          </a:prstGeom>
        </p:spPr>
        <p:txBody>
          <a:bodyPr vert="horz" lIns="91440" tIns="45720" rIns="91440" bIns="45720" rtlCol="0" anchor="ctr"/>
          <a:lstStyle>
            <a:lvl1pPr algn="r">
              <a:defRPr sz="2000">
                <a:solidFill>
                  <a:schemeClr val="bg1"/>
                </a:solidFill>
              </a:defRPr>
            </a:lvl1pPr>
          </a:lstStyle>
          <a:p>
            <a:fld id="{720F2E81-9F3D-42A6-A086-4D144BCEA8F3}" type="datetime7">
              <a:rPr lang="en-US" smtClean="0"/>
              <a:t>Jun-17</a:t>
            </a:fld>
            <a:endParaRPr lang="en-US" dirty="0"/>
          </a:p>
        </p:txBody>
      </p:sp>
      <p:sp>
        <p:nvSpPr>
          <p:cNvPr id="13" name="Slide Number Placeholder 1"/>
          <p:cNvSpPr>
            <a:spLocks noGrp="1"/>
          </p:cNvSpPr>
          <p:nvPr>
            <p:ph type="sldNum" sz="quarter" idx="4"/>
          </p:nvPr>
        </p:nvSpPr>
        <p:spPr>
          <a:xfrm>
            <a:off x="9185275" y="9040813"/>
            <a:ext cx="2925763" cy="519112"/>
          </a:xfrm>
          <a:prstGeom prst="rect">
            <a:avLst/>
          </a:prstGeom>
        </p:spPr>
        <p:txBody>
          <a:bodyPr vert="horz" lIns="91440" tIns="45720" rIns="91440" bIns="45720" rtlCol="0" anchor="ctr"/>
          <a:lstStyle>
            <a:lvl1pPr algn="r">
              <a:defRPr sz="1800" b="1">
                <a:solidFill>
                  <a:schemeClr val="tx1"/>
                </a:solidFill>
              </a:defRPr>
            </a:lvl1pPr>
          </a:lstStyle>
          <a:p>
            <a:fld id="{88E71DEA-C72C-42CF-90F7-E467E0733BC8}" type="slidenum">
              <a:rPr lang="en-US" smtClean="0"/>
              <a:pPr/>
              <a:t>‹#›</a:t>
            </a:fld>
            <a:endParaRPr lang="en-US" dirty="0"/>
          </a:p>
        </p:txBody>
      </p:sp>
      <p:sp>
        <p:nvSpPr>
          <p:cNvPr id="2" name="Title Placeholder 1"/>
          <p:cNvSpPr>
            <a:spLocks noGrp="1"/>
          </p:cNvSpPr>
          <p:nvPr>
            <p:ph type="title"/>
          </p:nvPr>
        </p:nvSpPr>
        <p:spPr>
          <a:xfrm>
            <a:off x="893763" y="519113"/>
            <a:ext cx="11217275" cy="188595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362510481"/>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6" r:id="rId16"/>
    <p:sldLayoutId id="2147483847" r:id="rId17"/>
    <p:sldLayoutId id="2147483848" r:id="rId18"/>
    <p:sldLayoutId id="2147483849" r:id="rId19"/>
    <p:sldLayoutId id="2147483850" r:id="rId20"/>
  </p:sldLayoutIdLst>
  <p:hf hdr="0" ftr="0" dt="0"/>
  <p:txStyles>
    <p:titleStyle>
      <a:lvl1pPr algn="ctr" defTabSz="584200" rtl="0" eaLnBrk="1" fontAlgn="base" hangingPunct="1">
        <a:spcBef>
          <a:spcPct val="0"/>
        </a:spcBef>
        <a:spcAft>
          <a:spcPct val="0"/>
        </a:spcAft>
        <a:defRPr sz="6600" b="1" i="1" u="none">
          <a:solidFill>
            <a:srgbClr val="FFFFFF"/>
          </a:solidFill>
          <a:latin typeface="+mj-lt"/>
          <a:ea typeface="+mj-ea"/>
          <a:cs typeface="+mj-cs"/>
          <a:sym typeface="Trebuchet MS" pitchFamily="-100" charset="0"/>
        </a:defRPr>
      </a:lvl1pPr>
      <a:lvl2pPr algn="ctr" defTabSz="584200"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00" indent="-342900" algn="l" defTabSz="584200" rtl="0" eaLnBrk="1" fontAlgn="base" hangingPunct="1">
        <a:spcBef>
          <a:spcPts val="4200"/>
        </a:spcBef>
        <a:spcAft>
          <a:spcPct val="0"/>
        </a:spcAft>
        <a:defRPr sz="3000">
          <a:solidFill>
            <a:srgbClr val="5C6670"/>
          </a:solidFill>
          <a:latin typeface="+mn-lt"/>
          <a:ea typeface="+mn-ea"/>
          <a:cs typeface="+mn-cs"/>
          <a:sym typeface="Trebuchet MS" pitchFamily="-100" charset="0"/>
        </a:defRPr>
      </a:lvl1pPr>
      <a:lvl2pPr marL="228600" indent="228600" algn="l" defTabSz="584200" rtl="0" eaLnBrk="1" fontAlgn="base" hangingPunct="1">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1" fontAlgn="base" hangingPunct="1">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1" fontAlgn="base" hangingPunct="1">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1" fontAlgn="base" hangingPunct="1">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eaLnBrk="1" fontAlgn="base" hangingPunct="1">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eaLnBrk="1" fontAlgn="base" hangingPunct="1">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eaLnBrk="1" fontAlgn="base" hangingPunct="1">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eaLnBrk="1" fontAlgn="base" hangingPunct="1">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2">
                <a:lumMod val="75000"/>
              </a:schemeClr>
            </a:gs>
            <a:gs pos="69000">
              <a:schemeClr val="accent2">
                <a:lumMod val="50000"/>
              </a:schemeClr>
            </a:gs>
            <a:gs pos="83000">
              <a:schemeClr val="accent2">
                <a:lumMod val="50000"/>
              </a:schemeClr>
            </a:gs>
            <a:gs pos="100000">
              <a:schemeClr val="accent2">
                <a:lumMod val="75000"/>
              </a:schemeClr>
            </a:gs>
          </a:gsLst>
          <a:lin ang="5400000" scaled="1"/>
        </a:gradFill>
        <a:effectLst/>
      </p:bgPr>
    </p:bg>
    <p:spTree>
      <p:nvGrpSpPr>
        <p:cNvPr id="1" name=""/>
        <p:cNvGrpSpPr/>
        <p:nvPr/>
      </p:nvGrpSpPr>
      <p:grpSpPr>
        <a:xfrm>
          <a:off x="0" y="0"/>
          <a:ext cx="0" cy="0"/>
          <a:chOff x="0" y="0"/>
          <a:chExt cx="0" cy="0"/>
        </a:xfrm>
      </p:grpSpPr>
      <p:sp>
        <p:nvSpPr>
          <p:cNvPr id="5125" name="AutoShape 5" descr="&quot;&quot;"/>
          <p:cNvSpPr>
            <a:spLocks/>
          </p:cNvSpPr>
          <p:nvPr/>
        </p:nvSpPr>
        <p:spPr bwMode="auto">
          <a:xfrm>
            <a:off x="0" y="8686800"/>
            <a:ext cx="13030200" cy="1084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a:defRPr/>
            </a:pPr>
            <a:endParaRPr lang="en-US" sz="2200" b="0" i="0" u="none" dirty="0"/>
          </a:p>
        </p:txBody>
      </p:sp>
      <p:pic>
        <p:nvPicPr>
          <p:cNvPr id="6" name="Picture 5" descr="Colorado Department of Health Care Policy and Financing seal"/>
          <p:cNvPicPr>
            <a:picLocks noChangeAspect="1"/>
          </p:cNvPicPr>
          <p:nvPr userDrawn="1"/>
        </p:nvPicPr>
        <p:blipFill>
          <a:blip r:embed="rId8">
            <a:alphaModFix/>
            <a:extLst>
              <a:ext uri="{28A0092B-C50C-407E-A947-70E740481C1C}">
                <a14:useLocalDpi xmlns:a14="http://schemas.microsoft.com/office/drawing/2010/main" val="0"/>
              </a:ext>
            </a:extLst>
          </a:blip>
          <a:stretch>
            <a:fillRect/>
          </a:stretch>
        </p:blipFill>
        <p:spPr>
          <a:xfrm>
            <a:off x="177800" y="8770320"/>
            <a:ext cx="4953000" cy="917222"/>
          </a:xfrm>
          <a:prstGeom prst="rect">
            <a:avLst/>
          </a:prstGeom>
        </p:spPr>
      </p:pic>
      <p:sp>
        <p:nvSpPr>
          <p:cNvPr id="7" name="Title Placeholder 6"/>
          <p:cNvSpPr>
            <a:spLocks noGrp="1"/>
          </p:cNvSpPr>
          <p:nvPr>
            <p:ph type="title"/>
          </p:nvPr>
        </p:nvSpPr>
        <p:spPr>
          <a:xfrm>
            <a:off x="893763" y="519113"/>
            <a:ext cx="11217275" cy="1885950"/>
          </a:xfrm>
          <a:prstGeom prst="rect">
            <a:avLst/>
          </a:prstGeom>
        </p:spPr>
        <p:txBody>
          <a:bodyPr vert="horz" lIns="91440" tIns="45720" rIns="91440" bIns="45720" rtlCol="0" anchor="ctr">
            <a:normAutofit/>
          </a:bodyPr>
          <a:lstStyle/>
          <a:p>
            <a:r>
              <a:rPr lang="en-US" dirty="0"/>
              <a:t>Click to edit Master title style</a:t>
            </a:r>
          </a:p>
        </p:txBody>
      </p:sp>
      <p:sp>
        <p:nvSpPr>
          <p:cNvPr id="2" name="Date Placeholder 1"/>
          <p:cNvSpPr>
            <a:spLocks noGrp="1"/>
          </p:cNvSpPr>
          <p:nvPr>
            <p:ph type="dt" sz="half" idx="2"/>
          </p:nvPr>
        </p:nvSpPr>
        <p:spPr>
          <a:xfrm>
            <a:off x="9189720" y="7955280"/>
            <a:ext cx="2925762" cy="519112"/>
          </a:xfrm>
          <a:prstGeom prst="rect">
            <a:avLst/>
          </a:prstGeom>
        </p:spPr>
        <p:txBody>
          <a:bodyPr vert="horz" lIns="91440" tIns="45720" rIns="91440" bIns="45720" rtlCol="0" anchor="ctr"/>
          <a:lstStyle>
            <a:lvl1pPr>
              <a:defRPr lang="en-US" sz="2000" smtClean="0">
                <a:solidFill>
                  <a:schemeClr val="bg1"/>
                </a:solidFill>
              </a:defRPr>
            </a:lvl1pPr>
          </a:lstStyle>
          <a:p>
            <a:pPr algn="r"/>
            <a:fld id="{7140C1AB-A9B0-463B-85A0-F54ABCC245C3}" type="datetime7">
              <a:rPr lang="en-US" smtClean="0"/>
              <a:t>Jun-17</a:t>
            </a:fld>
            <a:endParaRPr lang="en-US" dirty="0"/>
          </a:p>
        </p:txBody>
      </p:sp>
      <p:sp>
        <p:nvSpPr>
          <p:cNvPr id="3" name="Slide Number Placeholder 2"/>
          <p:cNvSpPr>
            <a:spLocks noGrp="1"/>
          </p:cNvSpPr>
          <p:nvPr>
            <p:ph type="sldNum" sz="quarter" idx="4"/>
          </p:nvPr>
        </p:nvSpPr>
        <p:spPr>
          <a:xfrm>
            <a:off x="9185275" y="9040813"/>
            <a:ext cx="2925763" cy="519112"/>
          </a:xfrm>
          <a:prstGeom prst="rect">
            <a:avLst/>
          </a:prstGeom>
        </p:spPr>
        <p:txBody>
          <a:bodyPr vert="horz" lIns="91440" tIns="45720" rIns="91440" bIns="45720" rtlCol="0" anchor="ctr"/>
          <a:lstStyle>
            <a:lvl1pPr algn="r">
              <a:defRPr sz="1800" b="1">
                <a:solidFill>
                  <a:schemeClr val="tx1"/>
                </a:solidFill>
              </a:defRPr>
            </a:lvl1pPr>
          </a:lstStyle>
          <a:p>
            <a:fld id="{8810772D-9569-4C05-843B-5835FB48A3D1}" type="slidenum">
              <a:rPr lang="en-US" smtClean="0"/>
              <a:pPr/>
              <a:t>‹#›</a:t>
            </a:fld>
            <a:endParaRPr lang="en-US" dirty="0"/>
          </a:p>
        </p:txBody>
      </p:sp>
    </p:spTree>
    <p:extLst>
      <p:ext uri="{BB962C8B-B14F-4D97-AF65-F5344CB8AC3E}">
        <p14:creationId xmlns:p14="http://schemas.microsoft.com/office/powerpoint/2010/main" val="342785695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Lst>
  <p:hf hdr="0" ftr="0"/>
  <p:txStyles>
    <p:titleStyle>
      <a:lvl1pPr algn="ctr" defTabSz="584200" rtl="0" eaLnBrk="0" fontAlgn="base" hangingPunct="0">
        <a:spcBef>
          <a:spcPct val="0"/>
        </a:spcBef>
        <a:spcAft>
          <a:spcPct val="0"/>
        </a:spcAft>
        <a:defRPr sz="6600" b="1" i="0" u="none">
          <a:solidFill>
            <a:srgbClr val="FFFFFF"/>
          </a:solidFill>
          <a:latin typeface="+mj-lt"/>
          <a:ea typeface="+mj-ea"/>
          <a:cs typeface="+mj-cs"/>
          <a:sym typeface="Trebuchet MS" pitchFamily="-100" charset="0"/>
        </a:defRPr>
      </a:lvl1pPr>
      <a:lvl2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00" indent="-3429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3075" name="AutoShape 3" descr="&quot;&quot;"/>
          <p:cNvSpPr>
            <a:spLocks/>
          </p:cNvSpPr>
          <p:nvPr/>
        </p:nvSpPr>
        <p:spPr bwMode="auto">
          <a:xfrm>
            <a:off x="0" y="8686800"/>
            <a:ext cx="13030200" cy="1088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flip="none" rotWithShape="1">
            <a:gsLst>
              <a:gs pos="0">
                <a:schemeClr val="accent2">
                  <a:lumMod val="75000"/>
                </a:schemeClr>
              </a:gs>
              <a:gs pos="60000">
                <a:schemeClr val="accent2">
                  <a:lumMod val="50000"/>
                </a:schemeClr>
              </a:gs>
              <a:gs pos="92000">
                <a:schemeClr val="accent2">
                  <a:lumMod val="50000"/>
                </a:schemeClr>
              </a:gs>
              <a:gs pos="100000">
                <a:schemeClr val="accent2">
                  <a:lumMod val="65000"/>
                </a:schemeClr>
              </a:gs>
            </a:gsLst>
            <a:lin ang="0" scaled="1"/>
            <a:tileRect/>
          </a:gra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dirty="0">
              <a:solidFill>
                <a:srgbClr val="53C1DD"/>
              </a:solidFill>
            </a:endParaRPr>
          </a:p>
        </p:txBody>
      </p:sp>
      <p:pic>
        <p:nvPicPr>
          <p:cNvPr id="4" name="Picture 3" descr="Colorado Department of Health Care Policy and Financing seal"/>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73736" y="8773668"/>
            <a:ext cx="4937766" cy="914400"/>
          </a:xfrm>
          <a:prstGeom prst="rect">
            <a:avLst/>
          </a:prstGeom>
        </p:spPr>
      </p:pic>
      <p:sp>
        <p:nvSpPr>
          <p:cNvPr id="2" name="Title Placeholder 1"/>
          <p:cNvSpPr>
            <a:spLocks noGrp="1"/>
          </p:cNvSpPr>
          <p:nvPr>
            <p:ph type="title"/>
          </p:nvPr>
        </p:nvSpPr>
        <p:spPr>
          <a:xfrm>
            <a:off x="893763" y="519113"/>
            <a:ext cx="11217275" cy="1885950"/>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p>
            <a:pPr lvl="0" algn="ctr"/>
            <a:r>
              <a:rPr lang="en-US" dirty="0"/>
              <a:t>Click to edit Master title style</a:t>
            </a:r>
          </a:p>
        </p:txBody>
      </p:sp>
      <p:sp>
        <p:nvSpPr>
          <p:cNvPr id="6" name="Date Placeholder 5"/>
          <p:cNvSpPr>
            <a:spLocks noGrp="1"/>
          </p:cNvSpPr>
          <p:nvPr>
            <p:ph type="dt" sz="half" idx="2"/>
          </p:nvPr>
        </p:nvSpPr>
        <p:spPr>
          <a:xfrm>
            <a:off x="9185276" y="7955280"/>
            <a:ext cx="2925762" cy="519112"/>
          </a:xfrm>
          <a:prstGeom prst="rect">
            <a:avLst/>
          </a:prstGeom>
        </p:spPr>
        <p:txBody>
          <a:bodyPr vert="horz" lIns="91440" tIns="45720" rIns="91440" bIns="45720" rtlCol="0" anchor="ctr"/>
          <a:lstStyle>
            <a:lvl1pPr>
              <a:defRPr lang="en-US" sz="2000" smtClean="0">
                <a:solidFill>
                  <a:schemeClr val="tx1"/>
                </a:solidFill>
              </a:defRPr>
            </a:lvl1pPr>
          </a:lstStyle>
          <a:p>
            <a:pPr algn="r"/>
            <a:fld id="{6BE44AC7-F8D2-424F-87F5-830599BF5CDD}" type="datetime7">
              <a:rPr lang="en-US" smtClean="0"/>
              <a:t>Jun-17</a:t>
            </a:fld>
            <a:endParaRPr lang="en-US" dirty="0"/>
          </a:p>
        </p:txBody>
      </p:sp>
      <p:sp>
        <p:nvSpPr>
          <p:cNvPr id="3" name="Slide Number Placeholder 2"/>
          <p:cNvSpPr>
            <a:spLocks noGrp="1"/>
          </p:cNvSpPr>
          <p:nvPr>
            <p:ph type="sldNum" sz="quarter" idx="4"/>
          </p:nvPr>
        </p:nvSpPr>
        <p:spPr>
          <a:xfrm>
            <a:off x="9185275" y="9040813"/>
            <a:ext cx="2925763" cy="519112"/>
          </a:xfrm>
          <a:prstGeom prst="rect">
            <a:avLst/>
          </a:prstGeom>
        </p:spPr>
        <p:txBody>
          <a:bodyPr vert="horz" lIns="91440" tIns="45720" rIns="91440" bIns="45720" rtlCol="0" anchor="ctr"/>
          <a:lstStyle>
            <a:lvl1pPr algn="r">
              <a:defRPr sz="1800" b="1">
                <a:solidFill>
                  <a:schemeClr val="bg1"/>
                </a:solidFill>
              </a:defRPr>
            </a:lvl1pPr>
          </a:lstStyle>
          <a:p>
            <a:fld id="{7CD4B2A3-DF06-4EAB-85AB-0641A4D150A0}" type="slidenum">
              <a:rPr lang="en-US" smtClean="0"/>
              <a:pPr/>
              <a:t>‹#›</a:t>
            </a:fld>
            <a:endParaRPr lang="en-US" dirty="0"/>
          </a:p>
        </p:txBody>
      </p:sp>
    </p:spTree>
    <p:extLst>
      <p:ext uri="{BB962C8B-B14F-4D97-AF65-F5344CB8AC3E}">
        <p14:creationId xmlns:p14="http://schemas.microsoft.com/office/powerpoint/2010/main" val="42887677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8" r:id="rId17"/>
    <p:sldLayoutId id="2147483769" r:id="rId18"/>
    <p:sldLayoutId id="2147483770" r:id="rId19"/>
  </p:sldLayoutIdLst>
  <p:hf hdr="0" ftr="0"/>
  <p:txStyles>
    <p:titleStyle>
      <a:lvl1pPr algn="l" defTabSz="584200" rtl="0" eaLnBrk="0" fontAlgn="base" hangingPunct="0">
        <a:spcBef>
          <a:spcPct val="0"/>
        </a:spcBef>
        <a:spcAft>
          <a:spcPct val="0"/>
        </a:spcAft>
        <a:defRPr lang="en-US" sz="6600" b="1" i="1" smtClean="0">
          <a:solidFill>
            <a:schemeClr val="tx1"/>
          </a:solidFill>
          <a:latin typeface="+mj-lt"/>
          <a:ea typeface="+mj-ea"/>
          <a:cs typeface="+mj-cs"/>
          <a:sym typeface="Trebuchet MS" pitchFamily="-100" charset="0"/>
        </a:defRPr>
      </a:lvl1pPr>
      <a:lvl2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00" indent="-3429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6" name="AutoShape 3" descr="&quot;&quot;"/>
          <p:cNvSpPr>
            <a:spLocks/>
          </p:cNvSpPr>
          <p:nvPr userDrawn="1"/>
        </p:nvSpPr>
        <p:spPr bwMode="auto">
          <a:xfrm>
            <a:off x="0" y="8686800"/>
            <a:ext cx="13030200" cy="1088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a:gsLst>
              <a:gs pos="0">
                <a:schemeClr val="accent2">
                  <a:lumMod val="75000"/>
                </a:schemeClr>
              </a:gs>
              <a:gs pos="60000">
                <a:schemeClr val="accent2">
                  <a:lumMod val="50000"/>
                </a:schemeClr>
              </a:gs>
              <a:gs pos="92000">
                <a:schemeClr val="accent2">
                  <a:lumMod val="50000"/>
                </a:schemeClr>
              </a:gs>
              <a:gs pos="100000">
                <a:schemeClr val="accent2">
                  <a:lumMod val="65000"/>
                </a:schemeClr>
              </a:gs>
            </a:gsLst>
            <a:lin ang="0" scaled="1"/>
          </a:gra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dirty="0">
              <a:solidFill>
                <a:srgbClr val="53C1DD"/>
              </a:solidFill>
            </a:endParaRPr>
          </a:p>
        </p:txBody>
      </p:sp>
      <p:pic>
        <p:nvPicPr>
          <p:cNvPr id="7" name="Picture 6" descr="Colorado Department of Health Care Policy and Financing seal"/>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73736" y="8773668"/>
            <a:ext cx="4937766" cy="914400"/>
          </a:xfrm>
          <a:prstGeom prst="rect">
            <a:avLst/>
          </a:prstGeom>
        </p:spPr>
      </p:pic>
      <p:sp>
        <p:nvSpPr>
          <p:cNvPr id="2" name="Title Placeholder 1"/>
          <p:cNvSpPr>
            <a:spLocks noGrp="1"/>
          </p:cNvSpPr>
          <p:nvPr>
            <p:ph type="title"/>
          </p:nvPr>
        </p:nvSpPr>
        <p:spPr>
          <a:xfrm>
            <a:off x="893763" y="519113"/>
            <a:ext cx="11217275" cy="1885950"/>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p>
            <a:pPr lvl="0" algn="ctr"/>
            <a:r>
              <a:rPr lang="en-US" dirty="0"/>
              <a:t>Click to edit Master title style</a:t>
            </a:r>
          </a:p>
        </p:txBody>
      </p:sp>
      <p:sp>
        <p:nvSpPr>
          <p:cNvPr id="4" name="Date Placeholder 3"/>
          <p:cNvSpPr>
            <a:spLocks noGrp="1"/>
          </p:cNvSpPr>
          <p:nvPr>
            <p:ph type="dt" sz="half" idx="2"/>
          </p:nvPr>
        </p:nvSpPr>
        <p:spPr>
          <a:xfrm>
            <a:off x="9189720" y="7955280"/>
            <a:ext cx="2925762" cy="519112"/>
          </a:xfrm>
          <a:prstGeom prst="rect">
            <a:avLst/>
          </a:prstGeom>
        </p:spPr>
        <p:txBody>
          <a:bodyPr vert="horz" lIns="91440" tIns="45720" rIns="91440" bIns="45720" rtlCol="0" anchor="ctr"/>
          <a:lstStyle>
            <a:lvl1pPr>
              <a:defRPr lang="en-US" sz="2000" i="0" smtClean="0">
                <a:solidFill>
                  <a:schemeClr val="tx1"/>
                </a:solidFill>
              </a:defRPr>
            </a:lvl1pPr>
          </a:lstStyle>
          <a:p>
            <a:pPr algn="r"/>
            <a:fld id="{B47A5056-C5FF-4C0F-9EAF-6F0A4C708881}" type="datetime7">
              <a:rPr lang="en-US" smtClean="0"/>
              <a:t>Jun-17</a:t>
            </a:fld>
            <a:endParaRPr lang="en-US" dirty="0"/>
          </a:p>
        </p:txBody>
      </p:sp>
      <p:sp>
        <p:nvSpPr>
          <p:cNvPr id="3" name="Slide Number Placeholder 2"/>
          <p:cNvSpPr>
            <a:spLocks noGrp="1"/>
          </p:cNvSpPr>
          <p:nvPr>
            <p:ph type="sldNum" sz="quarter" idx="4"/>
          </p:nvPr>
        </p:nvSpPr>
        <p:spPr>
          <a:xfrm>
            <a:off x="9185275" y="9040813"/>
            <a:ext cx="2925763" cy="519112"/>
          </a:xfrm>
          <a:prstGeom prst="rect">
            <a:avLst/>
          </a:prstGeom>
        </p:spPr>
        <p:txBody>
          <a:bodyPr vert="horz" lIns="91440" tIns="45720" rIns="91440" bIns="45720" rtlCol="0" anchor="ctr"/>
          <a:lstStyle>
            <a:lvl1pPr algn="r">
              <a:defRPr sz="1800" b="1">
                <a:solidFill>
                  <a:schemeClr val="bg1"/>
                </a:solidFill>
              </a:defRPr>
            </a:lvl1pPr>
          </a:lstStyle>
          <a:p>
            <a:fld id="{8232555D-2978-4F3B-B127-F0AFF203E745}" type="slidenum">
              <a:rPr lang="en-US" smtClean="0"/>
              <a:pPr/>
              <a:t>‹#›</a:t>
            </a:fld>
            <a:endParaRPr lang="en-US" dirty="0"/>
          </a:p>
        </p:txBody>
      </p:sp>
    </p:spTree>
    <p:extLst>
      <p:ext uri="{BB962C8B-B14F-4D97-AF65-F5344CB8AC3E}">
        <p14:creationId xmlns:p14="http://schemas.microsoft.com/office/powerpoint/2010/main" val="118141542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Lst>
  <p:hf hdr="0" ftr="0"/>
  <p:txStyles>
    <p:titleStyle>
      <a:lvl1pPr algn="l" defTabSz="584200" rtl="0" eaLnBrk="0" fontAlgn="base" hangingPunct="0">
        <a:spcBef>
          <a:spcPct val="0"/>
        </a:spcBef>
        <a:spcAft>
          <a:spcPct val="0"/>
        </a:spcAft>
        <a:defRPr lang="en-US" sz="6600" b="1" i="1" smtClean="0">
          <a:solidFill>
            <a:schemeClr val="tx1"/>
          </a:solidFill>
          <a:latin typeface="+mj-lt"/>
          <a:ea typeface="+mj-ea"/>
          <a:cs typeface="+mj-cs"/>
          <a:sym typeface="Trebuchet MS" pitchFamily="-100" charset="0"/>
        </a:defRPr>
      </a:lvl1pPr>
      <a:lvl2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00" indent="-3429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2">
                <a:lumMod val="75000"/>
              </a:schemeClr>
            </a:gs>
            <a:gs pos="69000">
              <a:schemeClr val="accent2">
                <a:lumMod val="50000"/>
              </a:schemeClr>
            </a:gs>
            <a:gs pos="83000">
              <a:schemeClr val="accent2">
                <a:lumMod val="50000"/>
              </a:schemeClr>
            </a:gs>
            <a:gs pos="100000">
              <a:schemeClr val="accent2">
                <a:lumMod val="75000"/>
              </a:schemeClr>
            </a:gs>
          </a:gsLst>
          <a:lin ang="5400000" scaled="1"/>
        </a:gradFill>
        <a:effectLst/>
      </p:bgPr>
    </p:bg>
    <p:spTree>
      <p:nvGrpSpPr>
        <p:cNvPr id="1" name=""/>
        <p:cNvGrpSpPr/>
        <p:nvPr/>
      </p:nvGrpSpPr>
      <p:grpSpPr>
        <a:xfrm>
          <a:off x="0" y="0"/>
          <a:ext cx="0" cy="0"/>
          <a:chOff x="0" y="0"/>
          <a:chExt cx="0" cy="0"/>
        </a:xfrm>
      </p:grpSpPr>
      <p:sp>
        <p:nvSpPr>
          <p:cNvPr id="5125" name="AutoShape 5" descr="&quot;&quot;"/>
          <p:cNvSpPr>
            <a:spLocks/>
          </p:cNvSpPr>
          <p:nvPr/>
        </p:nvSpPr>
        <p:spPr bwMode="auto">
          <a:xfrm>
            <a:off x="0" y="8686800"/>
            <a:ext cx="13030200" cy="1084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a:defRPr/>
            </a:pPr>
            <a:endParaRPr lang="en-US" sz="2200" b="0" i="0" u="none" dirty="0"/>
          </a:p>
        </p:txBody>
      </p:sp>
      <p:pic>
        <p:nvPicPr>
          <p:cNvPr id="6" name="Picture 5" descr="Colorado Department of Health Care Policy and Financing seal"/>
          <p:cNvPicPr>
            <a:picLocks noChangeAspect="1"/>
          </p:cNvPicPr>
          <p:nvPr userDrawn="1"/>
        </p:nvPicPr>
        <p:blipFill>
          <a:blip r:embed="rId19">
            <a:alphaModFix/>
            <a:extLst>
              <a:ext uri="{28A0092B-C50C-407E-A947-70E740481C1C}">
                <a14:useLocalDpi xmlns:a14="http://schemas.microsoft.com/office/drawing/2010/main" val="0"/>
              </a:ext>
            </a:extLst>
          </a:blip>
          <a:stretch>
            <a:fillRect/>
          </a:stretch>
        </p:blipFill>
        <p:spPr>
          <a:xfrm>
            <a:off x="177800" y="8770320"/>
            <a:ext cx="4953000" cy="917222"/>
          </a:xfrm>
          <a:prstGeom prst="rect">
            <a:avLst/>
          </a:prstGeom>
        </p:spPr>
      </p:pic>
      <p:sp>
        <p:nvSpPr>
          <p:cNvPr id="7" name="Title Placeholder 6"/>
          <p:cNvSpPr>
            <a:spLocks noGrp="1"/>
          </p:cNvSpPr>
          <p:nvPr>
            <p:ph type="title"/>
          </p:nvPr>
        </p:nvSpPr>
        <p:spPr>
          <a:xfrm>
            <a:off x="893763" y="519113"/>
            <a:ext cx="11217275" cy="1885950"/>
          </a:xfrm>
          <a:prstGeom prst="rect">
            <a:avLst/>
          </a:prstGeom>
        </p:spPr>
        <p:txBody>
          <a:bodyPr vert="horz" lIns="91440" tIns="45720" rIns="91440" bIns="45720" rtlCol="0" anchor="ctr">
            <a:normAutofit/>
          </a:bodyPr>
          <a:lstStyle/>
          <a:p>
            <a:r>
              <a:rPr lang="en-US" dirty="0"/>
              <a:t>Click to edit Master title style</a:t>
            </a:r>
          </a:p>
        </p:txBody>
      </p:sp>
      <p:sp>
        <p:nvSpPr>
          <p:cNvPr id="3" name="Date Placeholder 2"/>
          <p:cNvSpPr>
            <a:spLocks noGrp="1"/>
          </p:cNvSpPr>
          <p:nvPr>
            <p:ph type="dt" sz="half" idx="2"/>
          </p:nvPr>
        </p:nvSpPr>
        <p:spPr>
          <a:xfrm>
            <a:off x="9189720" y="7955280"/>
            <a:ext cx="2925762" cy="519112"/>
          </a:xfrm>
          <a:prstGeom prst="rect">
            <a:avLst/>
          </a:prstGeom>
        </p:spPr>
        <p:txBody>
          <a:bodyPr vert="horz" lIns="91440" tIns="45720" rIns="91440" bIns="45720" rtlCol="0" anchor="ctr"/>
          <a:lstStyle>
            <a:lvl1pPr>
              <a:defRPr lang="en-US" sz="2000" smtClean="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algn="r"/>
            <a:fld id="{E5AF5407-D39D-46A1-A580-2F4DDA00DC15}" type="datetime7">
              <a:rPr lang="en-US" smtClean="0"/>
              <a:t>Jun-17</a:t>
            </a:fld>
            <a:endParaRPr lang="en-US" dirty="0"/>
          </a:p>
        </p:txBody>
      </p:sp>
      <p:sp>
        <p:nvSpPr>
          <p:cNvPr id="2" name="Slide Number Placeholder 1"/>
          <p:cNvSpPr>
            <a:spLocks noGrp="1"/>
          </p:cNvSpPr>
          <p:nvPr>
            <p:ph type="sldNum" sz="quarter" idx="4"/>
          </p:nvPr>
        </p:nvSpPr>
        <p:spPr>
          <a:xfrm>
            <a:off x="9185275" y="9040813"/>
            <a:ext cx="2925763" cy="519112"/>
          </a:xfrm>
          <a:prstGeom prst="rect">
            <a:avLst/>
          </a:prstGeom>
        </p:spPr>
        <p:txBody>
          <a:bodyPr vert="horz" lIns="91440" tIns="45720" rIns="91440" bIns="45720" rtlCol="0" anchor="ctr"/>
          <a:lstStyle>
            <a:lvl1pPr algn="r">
              <a:defRPr sz="1800" b="1" i="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F04B62F9-A472-4675-B38E-F437B5EEEB7A}" type="slidenum">
              <a:rPr lang="en-US" smtClean="0"/>
              <a:pPr/>
              <a:t>‹#›</a:t>
            </a:fld>
            <a:endParaRPr lang="en-US" dirty="0"/>
          </a:p>
        </p:txBody>
      </p:sp>
    </p:spTree>
    <p:extLst>
      <p:ext uri="{BB962C8B-B14F-4D97-AF65-F5344CB8AC3E}">
        <p14:creationId xmlns:p14="http://schemas.microsoft.com/office/powerpoint/2010/main" val="2874987683"/>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5" r:id="rId16"/>
    <p:sldLayoutId id="2147483796" r:id="rId17"/>
  </p:sldLayoutIdLst>
  <p:hf hdr="0" ftr="0"/>
  <p:txStyles>
    <p:titleStyle>
      <a:lvl1pPr algn="ctr" defTabSz="584200" rtl="0" eaLnBrk="0" fontAlgn="base" hangingPunct="0">
        <a:spcBef>
          <a:spcPct val="0"/>
        </a:spcBef>
        <a:spcAft>
          <a:spcPct val="0"/>
        </a:spcAft>
        <a:defRPr sz="6600" b="1" i="1" u="none">
          <a:solidFill>
            <a:srgbClr val="FFFFFF"/>
          </a:solidFill>
          <a:latin typeface="Tahoma" panose="020B0604030504040204" pitchFamily="34" charset="0"/>
          <a:ea typeface="Tahoma" panose="020B0604030504040204" pitchFamily="34" charset="0"/>
          <a:cs typeface="Tahoma" panose="020B0604030504040204" pitchFamily="34" charset="0"/>
          <a:sym typeface="Trebuchet MS" pitchFamily="-100" charset="0"/>
        </a:defRPr>
      </a:lvl1pPr>
      <a:lvl2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00" indent="-3429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2">
                <a:lumMod val="75000"/>
              </a:schemeClr>
            </a:gs>
            <a:gs pos="69000">
              <a:schemeClr val="accent2">
                <a:lumMod val="50000"/>
              </a:schemeClr>
            </a:gs>
            <a:gs pos="83000">
              <a:schemeClr val="accent2">
                <a:lumMod val="50000"/>
              </a:schemeClr>
            </a:gs>
            <a:gs pos="100000">
              <a:schemeClr val="accent2">
                <a:lumMod val="75000"/>
              </a:schemeClr>
            </a:gs>
          </a:gsLst>
          <a:lin ang="5400000" scaled="1"/>
        </a:gradFill>
        <a:effectLst/>
      </p:bgPr>
    </p:bg>
    <p:spTree>
      <p:nvGrpSpPr>
        <p:cNvPr id="1" name=""/>
        <p:cNvGrpSpPr/>
        <p:nvPr/>
      </p:nvGrpSpPr>
      <p:grpSpPr>
        <a:xfrm>
          <a:off x="0" y="0"/>
          <a:ext cx="0" cy="0"/>
          <a:chOff x="0" y="0"/>
          <a:chExt cx="0" cy="0"/>
        </a:xfrm>
      </p:grpSpPr>
      <p:sp>
        <p:nvSpPr>
          <p:cNvPr id="5125" name="AutoShape 5" descr="&quot;&quot;"/>
          <p:cNvSpPr>
            <a:spLocks/>
          </p:cNvSpPr>
          <p:nvPr/>
        </p:nvSpPr>
        <p:spPr bwMode="auto">
          <a:xfrm>
            <a:off x="0" y="8686800"/>
            <a:ext cx="13030200" cy="1084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a:defRPr/>
            </a:pPr>
            <a:endParaRPr lang="en-US" sz="2200" b="0" i="0" u="none" dirty="0"/>
          </a:p>
        </p:txBody>
      </p:sp>
      <p:pic>
        <p:nvPicPr>
          <p:cNvPr id="6" name="Picture 5" descr="Colorado Department of Health Care Policy and Financing Seal"/>
          <p:cNvPicPr>
            <a:picLocks noChangeAspect="1"/>
          </p:cNvPicPr>
          <p:nvPr userDrawn="1"/>
        </p:nvPicPr>
        <p:blipFill>
          <a:blip r:embed="rId8">
            <a:alphaModFix/>
            <a:extLst>
              <a:ext uri="{28A0092B-C50C-407E-A947-70E740481C1C}">
                <a14:useLocalDpi xmlns:a14="http://schemas.microsoft.com/office/drawing/2010/main" val="0"/>
              </a:ext>
            </a:extLst>
          </a:blip>
          <a:stretch>
            <a:fillRect/>
          </a:stretch>
        </p:blipFill>
        <p:spPr>
          <a:xfrm>
            <a:off x="177800" y="8770320"/>
            <a:ext cx="4953000" cy="917222"/>
          </a:xfrm>
          <a:prstGeom prst="rect">
            <a:avLst/>
          </a:prstGeom>
        </p:spPr>
      </p:pic>
      <p:sp>
        <p:nvSpPr>
          <p:cNvPr id="7" name="Title Placeholder 6"/>
          <p:cNvSpPr>
            <a:spLocks noGrp="1"/>
          </p:cNvSpPr>
          <p:nvPr>
            <p:ph type="title"/>
          </p:nvPr>
        </p:nvSpPr>
        <p:spPr>
          <a:xfrm>
            <a:off x="893763" y="519113"/>
            <a:ext cx="11217275" cy="1885950"/>
          </a:xfrm>
          <a:prstGeom prst="rect">
            <a:avLst/>
          </a:prstGeom>
        </p:spPr>
        <p:txBody>
          <a:bodyPr vert="horz" lIns="91440" tIns="45720" rIns="91440" bIns="45720" rtlCol="0" anchor="ctr">
            <a:normAutofit/>
          </a:bodyPr>
          <a:lstStyle/>
          <a:p>
            <a:r>
              <a:rPr lang="en-US" dirty="0"/>
              <a:t>Click to edit Master title style</a:t>
            </a:r>
          </a:p>
        </p:txBody>
      </p:sp>
      <p:sp>
        <p:nvSpPr>
          <p:cNvPr id="3" name="Date Placeholder 2"/>
          <p:cNvSpPr>
            <a:spLocks noGrp="1"/>
          </p:cNvSpPr>
          <p:nvPr>
            <p:ph type="dt" sz="half" idx="2"/>
          </p:nvPr>
        </p:nvSpPr>
        <p:spPr>
          <a:xfrm>
            <a:off x="9187816" y="7955280"/>
            <a:ext cx="2925762" cy="519112"/>
          </a:xfrm>
          <a:prstGeom prst="rect">
            <a:avLst/>
          </a:prstGeom>
        </p:spPr>
        <p:txBody>
          <a:bodyPr vert="horz" lIns="91440" tIns="45720" rIns="91440" bIns="45720" rtlCol="0" anchor="ctr"/>
          <a:lstStyle>
            <a:lvl1pPr>
              <a:defRPr lang="en-US" sz="2000" smtClean="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algn="r"/>
            <a:fld id="{BF783320-8357-4C9B-ABBA-3656BBDC639B}" type="datetime7">
              <a:rPr lang="en-US" smtClean="0"/>
              <a:t>Jun-17</a:t>
            </a:fld>
            <a:endParaRPr lang="en-US" dirty="0"/>
          </a:p>
        </p:txBody>
      </p:sp>
      <p:sp>
        <p:nvSpPr>
          <p:cNvPr id="2" name="Slide Number Placeholder 1"/>
          <p:cNvSpPr>
            <a:spLocks noGrp="1"/>
          </p:cNvSpPr>
          <p:nvPr>
            <p:ph type="sldNum" sz="quarter" idx="4"/>
          </p:nvPr>
        </p:nvSpPr>
        <p:spPr>
          <a:xfrm>
            <a:off x="9185275" y="9040813"/>
            <a:ext cx="2925763" cy="519112"/>
          </a:xfrm>
          <a:prstGeom prst="rect">
            <a:avLst/>
          </a:prstGeom>
        </p:spPr>
        <p:txBody>
          <a:bodyPr vert="horz" lIns="91440" tIns="45720" rIns="91440" bIns="45720" rtlCol="0" anchor="ctr"/>
          <a:lstStyle>
            <a:lvl1pPr algn="r">
              <a:defRPr sz="18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AAA2D167-5E86-46C2-BE0F-3A70422CE149}" type="slidenum">
              <a:rPr lang="en-US" smtClean="0"/>
              <a:pPr/>
              <a:t>‹#›</a:t>
            </a:fld>
            <a:endParaRPr lang="en-US" dirty="0"/>
          </a:p>
        </p:txBody>
      </p:sp>
    </p:spTree>
    <p:extLst>
      <p:ext uri="{BB962C8B-B14F-4D97-AF65-F5344CB8AC3E}">
        <p14:creationId xmlns:p14="http://schemas.microsoft.com/office/powerpoint/2010/main" val="131484863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Lst>
  <p:hf hdr="0" ftr="0"/>
  <p:txStyles>
    <p:titleStyle>
      <a:lvl1pPr algn="ctr" defTabSz="584200" rtl="0" eaLnBrk="0" fontAlgn="base" hangingPunct="0">
        <a:spcBef>
          <a:spcPct val="0"/>
        </a:spcBef>
        <a:spcAft>
          <a:spcPct val="0"/>
        </a:spcAft>
        <a:defRPr sz="6600" b="1" i="0" u="none">
          <a:solidFill>
            <a:srgbClr val="FFFFFF"/>
          </a:solidFill>
          <a:latin typeface="Tahoma" panose="020B0604030504040204" pitchFamily="34" charset="0"/>
          <a:ea typeface="Tahoma" panose="020B0604030504040204" pitchFamily="34" charset="0"/>
          <a:cs typeface="Tahoma" panose="020B0604030504040204" pitchFamily="34" charset="0"/>
          <a:sym typeface="Trebuchet MS" pitchFamily="-100" charset="0"/>
        </a:defRPr>
      </a:lvl1pPr>
      <a:lvl2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00" indent="-3429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6" name="AutoShape 3" descr="&quot;&quot;"/>
          <p:cNvSpPr>
            <a:spLocks/>
          </p:cNvSpPr>
          <p:nvPr userDrawn="1"/>
        </p:nvSpPr>
        <p:spPr bwMode="auto">
          <a:xfrm>
            <a:off x="0" y="8686800"/>
            <a:ext cx="13030200" cy="1088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a:gsLst>
              <a:gs pos="0">
                <a:schemeClr val="accent2">
                  <a:lumMod val="75000"/>
                </a:schemeClr>
              </a:gs>
              <a:gs pos="60000">
                <a:schemeClr val="accent2">
                  <a:lumMod val="50000"/>
                </a:schemeClr>
              </a:gs>
              <a:gs pos="92000">
                <a:schemeClr val="accent2">
                  <a:lumMod val="50000"/>
                </a:schemeClr>
              </a:gs>
              <a:gs pos="100000">
                <a:schemeClr val="accent2">
                  <a:lumMod val="65000"/>
                </a:schemeClr>
              </a:gs>
            </a:gsLst>
            <a:lin ang="0" scaled="1"/>
          </a:gra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dirty="0">
              <a:solidFill>
                <a:srgbClr val="53C1DD"/>
              </a:solidFill>
            </a:endParaRPr>
          </a:p>
        </p:txBody>
      </p:sp>
      <p:pic>
        <p:nvPicPr>
          <p:cNvPr id="7" name="Picture 6" descr="Colorado Department of Health Care Policy and Financing seal"/>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73736" y="8773668"/>
            <a:ext cx="4937766" cy="914400"/>
          </a:xfrm>
          <a:prstGeom prst="rect">
            <a:avLst/>
          </a:prstGeom>
        </p:spPr>
      </p:pic>
      <p:sp>
        <p:nvSpPr>
          <p:cNvPr id="2" name="Title Placeholder 1"/>
          <p:cNvSpPr>
            <a:spLocks noGrp="1"/>
          </p:cNvSpPr>
          <p:nvPr>
            <p:ph type="title"/>
          </p:nvPr>
        </p:nvSpPr>
        <p:spPr>
          <a:xfrm>
            <a:off x="893763" y="519113"/>
            <a:ext cx="11217275" cy="1885950"/>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9185276" y="7955280"/>
            <a:ext cx="2925762" cy="519112"/>
          </a:xfrm>
          <a:prstGeom prst="rect">
            <a:avLst/>
          </a:prstGeom>
        </p:spPr>
        <p:txBody>
          <a:bodyPr vert="horz" lIns="91440" tIns="45720" rIns="91440" bIns="45720" rtlCol="0" anchor="ctr"/>
          <a:lstStyle>
            <a:lvl1pPr>
              <a:defRPr lang="en-US" sz="200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r"/>
            <a:fld id="{C8A7E246-45BD-4E36-A49D-034BB09C4D6C}" type="datetime7">
              <a:rPr lang="en-US" smtClean="0"/>
              <a:t>Jun-17</a:t>
            </a:fld>
            <a:endParaRPr lang="en-US" dirty="0"/>
          </a:p>
        </p:txBody>
      </p:sp>
      <p:sp>
        <p:nvSpPr>
          <p:cNvPr id="3" name="Slide Number Placeholder 2"/>
          <p:cNvSpPr>
            <a:spLocks noGrp="1"/>
          </p:cNvSpPr>
          <p:nvPr>
            <p:ph type="sldNum" sz="quarter" idx="4"/>
          </p:nvPr>
        </p:nvSpPr>
        <p:spPr>
          <a:xfrm>
            <a:off x="9185275" y="9040813"/>
            <a:ext cx="2925763" cy="519112"/>
          </a:xfrm>
          <a:prstGeom prst="rect">
            <a:avLst/>
          </a:prstGeom>
        </p:spPr>
        <p:txBody>
          <a:bodyPr vert="horz" lIns="91440" tIns="45720" rIns="91440" bIns="45720" rtlCol="0" anchor="ctr"/>
          <a:lstStyle>
            <a:lvl1pPr algn="r">
              <a:defRPr sz="18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0CB7B8A4-D1E3-43FA-AD2F-EFA10A54BCDD}" type="slidenum">
              <a:rPr lang="en-US" smtClean="0"/>
              <a:pPr/>
              <a:t>‹#›</a:t>
            </a:fld>
            <a:endParaRPr lang="en-US" dirty="0"/>
          </a:p>
        </p:txBody>
      </p:sp>
    </p:spTree>
    <p:extLst>
      <p:ext uri="{BB962C8B-B14F-4D97-AF65-F5344CB8AC3E}">
        <p14:creationId xmlns:p14="http://schemas.microsoft.com/office/powerpoint/2010/main" val="251399227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1" r:id="rId16"/>
    <p:sldLayoutId id="2147483822" r:id="rId17"/>
  </p:sldLayoutIdLst>
  <p:hf hdr="0" ftr="0"/>
  <p:txStyles>
    <p:titleStyle>
      <a:lvl1pPr algn="ctr" defTabSz="584200" rtl="0" eaLnBrk="0" fontAlgn="base" hangingPunct="0">
        <a:spcBef>
          <a:spcPct val="0"/>
        </a:spcBef>
        <a:spcAft>
          <a:spcPct val="0"/>
        </a:spcAft>
        <a:defRPr sz="6600" b="1" i="1">
          <a:solidFill>
            <a:schemeClr val="tx1"/>
          </a:solidFill>
          <a:latin typeface="Tahoma" panose="020B0604030504040204" pitchFamily="34" charset="0"/>
          <a:ea typeface="Tahoma" panose="020B0604030504040204" pitchFamily="34" charset="0"/>
          <a:cs typeface="Tahoma" panose="020B0604030504040204" pitchFamily="34" charset="0"/>
          <a:sym typeface="Trebuchet MS" pitchFamily="-100" charset="0"/>
        </a:defRPr>
      </a:lvl1pPr>
      <a:lvl2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00" indent="-3429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6" name="AutoShape 3" descr="&quot;&quot;"/>
          <p:cNvSpPr>
            <a:spLocks/>
          </p:cNvSpPr>
          <p:nvPr userDrawn="1"/>
        </p:nvSpPr>
        <p:spPr bwMode="auto">
          <a:xfrm>
            <a:off x="0" y="8686800"/>
            <a:ext cx="13030200" cy="1088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a:gsLst>
              <a:gs pos="0">
                <a:schemeClr val="accent2">
                  <a:lumMod val="75000"/>
                </a:schemeClr>
              </a:gs>
              <a:gs pos="60000">
                <a:schemeClr val="accent2">
                  <a:lumMod val="50000"/>
                </a:schemeClr>
              </a:gs>
              <a:gs pos="92000">
                <a:schemeClr val="accent2">
                  <a:lumMod val="50000"/>
                </a:schemeClr>
              </a:gs>
              <a:gs pos="100000">
                <a:schemeClr val="accent2">
                  <a:lumMod val="65000"/>
                </a:schemeClr>
              </a:gs>
            </a:gsLst>
            <a:lin ang="0" scaled="1"/>
          </a:gra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dirty="0">
              <a:solidFill>
                <a:srgbClr val="53C1DD"/>
              </a:solidFill>
            </a:endParaRPr>
          </a:p>
        </p:txBody>
      </p:sp>
      <p:pic>
        <p:nvPicPr>
          <p:cNvPr id="7" name="Picture 6" descr="Colorado Department of Health Care Policy and Financing seal"/>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73736" y="8773668"/>
            <a:ext cx="4937766" cy="914400"/>
          </a:xfrm>
          <a:prstGeom prst="rect">
            <a:avLst/>
          </a:prstGeom>
        </p:spPr>
      </p:pic>
      <p:sp>
        <p:nvSpPr>
          <p:cNvPr id="2" name="Title Placeholder 1"/>
          <p:cNvSpPr>
            <a:spLocks noGrp="1"/>
          </p:cNvSpPr>
          <p:nvPr>
            <p:ph type="title"/>
          </p:nvPr>
        </p:nvSpPr>
        <p:spPr>
          <a:xfrm>
            <a:off x="893763" y="519113"/>
            <a:ext cx="11217275" cy="1885950"/>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9185276" y="7955280"/>
            <a:ext cx="2925762" cy="519112"/>
          </a:xfrm>
          <a:prstGeom prst="rect">
            <a:avLst/>
          </a:prstGeom>
        </p:spPr>
        <p:txBody>
          <a:bodyPr vert="horz" lIns="91440" tIns="45720" rIns="91440" bIns="45720" rtlCol="0" anchor="ctr"/>
          <a:lstStyle>
            <a:lvl1pPr>
              <a:defRPr lang="en-US" sz="200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r"/>
            <a:fld id="{009BA448-28A3-45DD-A52E-D591B500F3F1}" type="datetime7">
              <a:rPr lang="en-US" smtClean="0"/>
              <a:t>Jun-17</a:t>
            </a:fld>
            <a:endParaRPr lang="en-US" dirty="0"/>
          </a:p>
        </p:txBody>
      </p:sp>
      <p:sp>
        <p:nvSpPr>
          <p:cNvPr id="3" name="Slide Number Placeholder 2"/>
          <p:cNvSpPr>
            <a:spLocks noGrp="1"/>
          </p:cNvSpPr>
          <p:nvPr>
            <p:ph type="sldNum" sz="quarter" idx="4"/>
          </p:nvPr>
        </p:nvSpPr>
        <p:spPr>
          <a:xfrm>
            <a:off x="9185275" y="9040813"/>
            <a:ext cx="2925763" cy="519112"/>
          </a:xfrm>
          <a:prstGeom prst="rect">
            <a:avLst/>
          </a:prstGeom>
        </p:spPr>
        <p:txBody>
          <a:bodyPr vert="horz" lIns="91440" tIns="45720" rIns="91440" bIns="45720" rtlCol="0" anchor="ctr"/>
          <a:lstStyle>
            <a:lvl1pPr algn="r">
              <a:defRPr sz="1800" b="1">
                <a:solidFill>
                  <a:schemeClr val="bg1"/>
                </a:solidFill>
              </a:defRPr>
            </a:lvl1pPr>
          </a:lstStyle>
          <a:p>
            <a:fld id="{964A0F15-55A0-4146-BB8F-79506879B9E3}" type="slidenum">
              <a:rPr lang="en-US" smtClean="0"/>
              <a:pPr/>
              <a:t>‹#›</a:t>
            </a:fld>
            <a:endParaRPr lang="en-US" dirty="0"/>
          </a:p>
        </p:txBody>
      </p:sp>
    </p:spTree>
    <p:extLst>
      <p:ext uri="{BB962C8B-B14F-4D97-AF65-F5344CB8AC3E}">
        <p14:creationId xmlns:p14="http://schemas.microsoft.com/office/powerpoint/2010/main" val="687574360"/>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Lst>
  <p:hf hdr="0" ftr="0"/>
  <p:txStyles>
    <p:titleStyle>
      <a:lvl1pPr algn="ctr" defTabSz="584200" rtl="0" eaLnBrk="0" fontAlgn="base" hangingPunct="0">
        <a:spcBef>
          <a:spcPct val="0"/>
        </a:spcBef>
        <a:spcAft>
          <a:spcPct val="0"/>
        </a:spcAft>
        <a:defRPr sz="6600" b="1" i="1">
          <a:solidFill>
            <a:schemeClr val="tx1"/>
          </a:solidFill>
          <a:latin typeface="+mj-lt"/>
          <a:ea typeface="+mj-ea"/>
          <a:cs typeface="+mj-cs"/>
          <a:sym typeface="Trebuchet MS" pitchFamily="-100" charset="0"/>
        </a:defRPr>
      </a:lvl1pPr>
      <a:lvl2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00" indent="-3429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1.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hyperlink" Target="https://www.colorado.gov/pacific/hcpf/home-and-community-based-services-settings-final-rule" TargetMode="External"/><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HCBS Settings Final Rule Implementation</a:t>
            </a:r>
          </a:p>
        </p:txBody>
      </p:sp>
      <p:sp>
        <p:nvSpPr>
          <p:cNvPr id="3" name="Text Placeholder 2"/>
          <p:cNvSpPr>
            <a:spLocks noGrp="1"/>
          </p:cNvSpPr>
          <p:nvPr>
            <p:ph type="body" sz="quarter" idx="10"/>
          </p:nvPr>
        </p:nvSpPr>
        <p:spPr/>
        <p:txBody>
          <a:bodyPr/>
          <a:lstStyle/>
          <a:p>
            <a:r>
              <a:rPr lang="en-US" dirty="0"/>
              <a:t>Updates for Fiscal Year 2016-2017</a:t>
            </a:r>
          </a:p>
        </p:txBody>
      </p:sp>
      <p:sp>
        <p:nvSpPr>
          <p:cNvPr id="4" name="Text Placeholder 3"/>
          <p:cNvSpPr>
            <a:spLocks noGrp="1"/>
          </p:cNvSpPr>
          <p:nvPr>
            <p:ph type="body" sz="quarter" idx="11"/>
          </p:nvPr>
        </p:nvSpPr>
        <p:spPr/>
        <p:txBody>
          <a:bodyPr/>
          <a:lstStyle/>
          <a:p>
            <a:r>
              <a:rPr lang="en-US" dirty="0"/>
              <a:t>Leah Pogoriler</a:t>
            </a:r>
          </a:p>
        </p:txBody>
      </p:sp>
      <p:sp>
        <p:nvSpPr>
          <p:cNvPr id="5" name="Slide Number Placeholder 4"/>
          <p:cNvSpPr>
            <a:spLocks noGrp="1"/>
          </p:cNvSpPr>
          <p:nvPr>
            <p:ph type="sldNum" sz="quarter" idx="12"/>
          </p:nvPr>
        </p:nvSpPr>
        <p:spPr/>
        <p:txBody>
          <a:bodyPr/>
          <a:lstStyle/>
          <a:p>
            <a:fld id="{88E71DEA-C72C-42CF-90F7-E467E0733BC8}" type="slidenum">
              <a:rPr lang="en-US" smtClean="0"/>
              <a:pPr/>
              <a:t>1</a:t>
            </a:fld>
            <a:endParaRPr lang="en-US" dirty="0"/>
          </a:p>
        </p:txBody>
      </p:sp>
      <p:sp>
        <p:nvSpPr>
          <p:cNvPr id="6" name="Date Placeholder 5"/>
          <p:cNvSpPr>
            <a:spLocks noGrp="1"/>
          </p:cNvSpPr>
          <p:nvPr>
            <p:ph type="dt" sz="half" idx="14"/>
          </p:nvPr>
        </p:nvSpPr>
        <p:spPr/>
        <p:txBody>
          <a:bodyPr/>
          <a:lstStyle/>
          <a:p>
            <a:r>
              <a:rPr lang="en-US" dirty="0"/>
              <a:t>June 23, 2017</a:t>
            </a:r>
          </a:p>
        </p:txBody>
      </p:sp>
    </p:spTree>
    <p:extLst>
      <p:ext uri="{BB962C8B-B14F-4D97-AF65-F5344CB8AC3E}">
        <p14:creationId xmlns:p14="http://schemas.microsoft.com/office/powerpoint/2010/main" val="1090690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a:t>
            </a:r>
          </a:p>
        </p:txBody>
      </p:sp>
      <p:sp>
        <p:nvSpPr>
          <p:cNvPr id="4" name="Slide Number Placeholder 3"/>
          <p:cNvSpPr>
            <a:spLocks noGrp="1"/>
          </p:cNvSpPr>
          <p:nvPr>
            <p:ph type="sldNum" sz="quarter" idx="11"/>
          </p:nvPr>
        </p:nvSpPr>
        <p:spPr/>
        <p:txBody>
          <a:bodyPr/>
          <a:lstStyle/>
          <a:p>
            <a:fld id="{7CD4B2A3-DF06-4EAB-85AB-0641A4D150A0}" type="slidenum">
              <a:rPr lang="en-US" smtClean="0"/>
              <a:pPr/>
              <a:t>10</a:t>
            </a:fld>
            <a:endParaRPr lang="en-US" dirty="0"/>
          </a:p>
        </p:txBody>
      </p:sp>
      <p:pic>
        <p:nvPicPr>
          <p:cNvPr id="5" name="Picture 4"/>
          <p:cNvPicPr>
            <a:picLocks noChangeAspect="1"/>
          </p:cNvPicPr>
          <p:nvPr/>
        </p:nvPicPr>
        <p:blipFill>
          <a:blip r:embed="rId3"/>
          <a:stretch>
            <a:fillRect/>
          </a:stretch>
        </p:blipFill>
        <p:spPr>
          <a:xfrm>
            <a:off x="2448456" y="2070722"/>
            <a:ext cx="8079314" cy="3821456"/>
          </a:xfrm>
          <a:prstGeom prst="rect">
            <a:avLst/>
          </a:prstGeom>
        </p:spPr>
      </p:pic>
      <p:pic>
        <p:nvPicPr>
          <p:cNvPr id="6" name="Picture 5"/>
          <p:cNvPicPr>
            <a:picLocks noChangeAspect="1"/>
          </p:cNvPicPr>
          <p:nvPr/>
        </p:nvPicPr>
        <p:blipFill>
          <a:blip r:embed="rId4"/>
          <a:stretch>
            <a:fillRect/>
          </a:stretch>
        </p:blipFill>
        <p:spPr>
          <a:xfrm>
            <a:off x="2477960" y="6172200"/>
            <a:ext cx="7867012" cy="1780986"/>
          </a:xfrm>
          <a:prstGeom prst="rect">
            <a:avLst/>
          </a:prstGeom>
        </p:spPr>
      </p:pic>
      <p:sp>
        <p:nvSpPr>
          <p:cNvPr id="8" name="TextBox 7"/>
          <p:cNvSpPr txBox="1"/>
          <p:nvPr/>
        </p:nvSpPr>
        <p:spPr>
          <a:xfrm>
            <a:off x="2448456" y="5791787"/>
            <a:ext cx="3719640" cy="369332"/>
          </a:xfrm>
          <a:prstGeom prst="rect">
            <a:avLst/>
          </a:prstGeom>
          <a:noFill/>
        </p:spPr>
        <p:txBody>
          <a:bodyPr wrap="square" rtlCol="0">
            <a:spAutoFit/>
          </a:bodyPr>
          <a:lstStyle/>
          <a:p>
            <a:r>
              <a:rPr lang="en-US" dirty="0"/>
              <a:t>[some material omitted]</a:t>
            </a:r>
          </a:p>
        </p:txBody>
      </p:sp>
      <p:pic>
        <p:nvPicPr>
          <p:cNvPr id="9" name="Picture 8"/>
          <p:cNvPicPr>
            <a:picLocks noChangeAspect="1"/>
          </p:cNvPicPr>
          <p:nvPr/>
        </p:nvPicPr>
        <p:blipFill>
          <a:blip r:embed="rId5"/>
          <a:stretch>
            <a:fillRect/>
          </a:stretch>
        </p:blipFill>
        <p:spPr>
          <a:xfrm>
            <a:off x="2547924" y="7772400"/>
            <a:ext cx="7727084" cy="790678"/>
          </a:xfrm>
          <a:prstGeom prst="rect">
            <a:avLst/>
          </a:prstGeom>
        </p:spPr>
      </p:pic>
    </p:spTree>
    <p:extLst>
      <p:ext uri="{BB962C8B-B14F-4D97-AF65-F5344CB8AC3E}">
        <p14:creationId xmlns:p14="http://schemas.microsoft.com/office/powerpoint/2010/main" val="485060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(cont.)</a:t>
            </a:r>
          </a:p>
        </p:txBody>
      </p:sp>
      <p:sp>
        <p:nvSpPr>
          <p:cNvPr id="4" name="Slide Number Placeholder 3"/>
          <p:cNvSpPr>
            <a:spLocks noGrp="1"/>
          </p:cNvSpPr>
          <p:nvPr>
            <p:ph type="sldNum" sz="quarter" idx="11"/>
          </p:nvPr>
        </p:nvSpPr>
        <p:spPr/>
        <p:txBody>
          <a:bodyPr/>
          <a:lstStyle/>
          <a:p>
            <a:fld id="{7CD4B2A3-DF06-4EAB-85AB-0641A4D150A0}" type="slidenum">
              <a:rPr lang="en-US" smtClean="0"/>
              <a:pPr/>
              <a:t>11</a:t>
            </a:fld>
            <a:endParaRPr lang="en-US" dirty="0"/>
          </a:p>
        </p:txBody>
      </p:sp>
      <p:pic>
        <p:nvPicPr>
          <p:cNvPr id="5" name="Picture 4"/>
          <p:cNvPicPr>
            <a:picLocks noChangeAspect="1"/>
          </p:cNvPicPr>
          <p:nvPr/>
        </p:nvPicPr>
        <p:blipFill>
          <a:blip r:embed="rId3"/>
          <a:stretch>
            <a:fillRect/>
          </a:stretch>
        </p:blipFill>
        <p:spPr>
          <a:xfrm>
            <a:off x="1742065" y="2079687"/>
            <a:ext cx="9780878" cy="4419600"/>
          </a:xfrm>
          <a:prstGeom prst="rect">
            <a:avLst/>
          </a:prstGeom>
        </p:spPr>
      </p:pic>
      <p:pic>
        <p:nvPicPr>
          <p:cNvPr id="6" name="Picture 5"/>
          <p:cNvPicPr>
            <a:picLocks noChangeAspect="1"/>
          </p:cNvPicPr>
          <p:nvPr/>
        </p:nvPicPr>
        <p:blipFill>
          <a:blip r:embed="rId4"/>
          <a:stretch>
            <a:fillRect/>
          </a:stretch>
        </p:blipFill>
        <p:spPr>
          <a:xfrm>
            <a:off x="1930401" y="6705600"/>
            <a:ext cx="9404206" cy="1883352"/>
          </a:xfrm>
          <a:prstGeom prst="rect">
            <a:avLst/>
          </a:prstGeom>
        </p:spPr>
      </p:pic>
      <p:sp>
        <p:nvSpPr>
          <p:cNvPr id="7" name="TextBox 6"/>
          <p:cNvSpPr txBox="1"/>
          <p:nvPr/>
        </p:nvSpPr>
        <p:spPr>
          <a:xfrm>
            <a:off x="1930401" y="6336268"/>
            <a:ext cx="3719640" cy="369332"/>
          </a:xfrm>
          <a:prstGeom prst="rect">
            <a:avLst/>
          </a:prstGeom>
          <a:noFill/>
        </p:spPr>
        <p:txBody>
          <a:bodyPr wrap="square" rtlCol="0">
            <a:spAutoFit/>
          </a:bodyPr>
          <a:lstStyle/>
          <a:p>
            <a:r>
              <a:rPr lang="en-US" dirty="0"/>
              <a:t>[some material omitted]</a:t>
            </a:r>
          </a:p>
        </p:txBody>
      </p:sp>
    </p:spTree>
    <p:extLst>
      <p:ext uri="{BB962C8B-B14F-4D97-AF65-F5344CB8AC3E}">
        <p14:creationId xmlns:p14="http://schemas.microsoft.com/office/powerpoint/2010/main" val="1406061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763" y="228600"/>
            <a:ext cx="11217275" cy="1156322"/>
          </a:xfrm>
        </p:spPr>
        <p:txBody>
          <a:bodyPr/>
          <a:lstStyle/>
          <a:p>
            <a:r>
              <a:rPr lang="en-US" dirty="0"/>
              <a:t>Next Steps</a:t>
            </a:r>
          </a:p>
        </p:txBody>
      </p:sp>
      <p:sp>
        <p:nvSpPr>
          <p:cNvPr id="3" name="Content Placeholder 2"/>
          <p:cNvSpPr>
            <a:spLocks noGrp="1"/>
          </p:cNvSpPr>
          <p:nvPr>
            <p:ph sz="quarter" idx="10"/>
          </p:nvPr>
        </p:nvSpPr>
        <p:spPr>
          <a:xfrm>
            <a:off x="893763" y="1400756"/>
            <a:ext cx="11552237" cy="7209844"/>
          </a:xfrm>
        </p:spPr>
        <p:txBody>
          <a:bodyPr/>
          <a:lstStyle/>
          <a:p>
            <a:pPr>
              <a:spcBef>
                <a:spcPts val="0"/>
              </a:spcBef>
              <a:spcAft>
                <a:spcPts val="3000"/>
              </a:spcAft>
            </a:pPr>
            <a:r>
              <a:rPr lang="en-US" dirty="0"/>
              <a:t>Invite providers to SharePoint &amp; offer more webinars</a:t>
            </a:r>
          </a:p>
          <a:p>
            <a:pPr>
              <a:spcBef>
                <a:spcPts val="0"/>
              </a:spcBef>
              <a:spcAft>
                <a:spcPts val="3000"/>
              </a:spcAft>
            </a:pPr>
            <a:r>
              <a:rPr lang="en-US" dirty="0"/>
              <a:t>Enter information from Excel PTPs into web-form</a:t>
            </a:r>
          </a:p>
          <a:p>
            <a:pPr>
              <a:spcBef>
                <a:spcPts val="0"/>
              </a:spcBef>
              <a:spcAft>
                <a:spcPts val="3000"/>
              </a:spcAft>
            </a:pPr>
            <a:r>
              <a:rPr lang="en-US" dirty="0"/>
              <a:t>Conduct additional site visits (CDPHE)</a:t>
            </a:r>
          </a:p>
          <a:p>
            <a:pPr>
              <a:spcBef>
                <a:spcPts val="0"/>
              </a:spcBef>
              <a:spcAft>
                <a:spcPts val="3000"/>
              </a:spcAft>
            </a:pPr>
            <a:r>
              <a:rPr lang="en-US" dirty="0"/>
              <a:t>Prepare more detailed responses to public comments received in June 2016 (</a:t>
            </a:r>
            <a:r>
              <a:rPr lang="en-US" dirty="0">
                <a:sym typeface="Wingdings" panose="05000000000000000000" pitchFamily="2" charset="2"/>
              </a:rPr>
              <a:t> CMS initial approval</a:t>
            </a:r>
            <a:r>
              <a:rPr lang="en-US" dirty="0"/>
              <a:t>) &amp; respond to comments received in March 2017</a:t>
            </a:r>
          </a:p>
          <a:p>
            <a:pPr>
              <a:spcBef>
                <a:spcPts val="0"/>
              </a:spcBef>
              <a:spcAft>
                <a:spcPts val="3000"/>
              </a:spcAft>
            </a:pPr>
            <a:r>
              <a:rPr lang="en-US" dirty="0"/>
              <a:t>Defer edits to STP and crosswalk until we receive CMS’s expected comments accompanying initial approval</a:t>
            </a:r>
          </a:p>
        </p:txBody>
      </p:sp>
      <p:sp>
        <p:nvSpPr>
          <p:cNvPr id="4" name="Slide Number Placeholder 3"/>
          <p:cNvSpPr>
            <a:spLocks noGrp="1"/>
          </p:cNvSpPr>
          <p:nvPr>
            <p:ph type="sldNum" sz="quarter" idx="11"/>
          </p:nvPr>
        </p:nvSpPr>
        <p:spPr/>
        <p:txBody>
          <a:bodyPr/>
          <a:lstStyle/>
          <a:p>
            <a:fld id="{7CD4B2A3-DF06-4EAB-85AB-0641A4D150A0}" type="slidenum">
              <a:rPr lang="en-US" smtClean="0"/>
              <a:pPr/>
              <a:t>12</a:t>
            </a:fld>
            <a:endParaRPr lang="en-US" dirty="0"/>
          </a:p>
        </p:txBody>
      </p:sp>
    </p:spTree>
    <p:extLst>
      <p:ext uri="{BB962C8B-B14F-4D97-AF65-F5344CB8AC3E}">
        <p14:creationId xmlns:p14="http://schemas.microsoft.com/office/powerpoint/2010/main" val="3277694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763" y="228600"/>
            <a:ext cx="11217275" cy="1156322"/>
          </a:xfrm>
        </p:spPr>
        <p:txBody>
          <a:bodyPr/>
          <a:lstStyle/>
          <a:p>
            <a:r>
              <a:rPr lang="en-US" dirty="0"/>
              <a:t>Next Steps (cont.)</a:t>
            </a:r>
          </a:p>
        </p:txBody>
      </p:sp>
      <p:sp>
        <p:nvSpPr>
          <p:cNvPr id="4" name="Slide Number Placeholder 3"/>
          <p:cNvSpPr>
            <a:spLocks noGrp="1"/>
          </p:cNvSpPr>
          <p:nvPr>
            <p:ph type="sldNum" sz="quarter" idx="11"/>
          </p:nvPr>
        </p:nvSpPr>
        <p:spPr/>
        <p:txBody>
          <a:bodyPr/>
          <a:lstStyle/>
          <a:p>
            <a:fld id="{7CD4B2A3-DF06-4EAB-85AB-0641A4D150A0}" type="slidenum">
              <a:rPr lang="en-US" smtClean="0"/>
              <a:pPr/>
              <a:t>13</a:t>
            </a:fld>
            <a:endParaRPr lang="en-US" dirty="0"/>
          </a:p>
        </p:txBody>
      </p:sp>
      <p:sp>
        <p:nvSpPr>
          <p:cNvPr id="5" name="Content Placeholder 2"/>
          <p:cNvSpPr txBox="1">
            <a:spLocks/>
          </p:cNvSpPr>
          <p:nvPr/>
        </p:nvSpPr>
        <p:spPr>
          <a:xfrm>
            <a:off x="1397000" y="1384922"/>
            <a:ext cx="11217275" cy="7209844"/>
          </a:xfrm>
          <a:prstGeom prst="rect">
            <a:avLst/>
          </a:prstGeom>
        </p:spPr>
        <p:txBody>
          <a:bodyPr/>
          <a:lstStyle>
            <a:lvl1pPr marL="342900" indent="-342900" algn="l" defTabSz="584200" rtl="0" eaLnBrk="0" fontAlgn="base" hangingPunct="0">
              <a:spcBef>
                <a:spcPts val="768"/>
              </a:spcBef>
              <a:spcAft>
                <a:spcPct val="0"/>
              </a:spcAft>
              <a:buFont typeface="Arial" panose="020B0604020202020204" pitchFamily="34" charset="0"/>
              <a:buChar char="•"/>
              <a:defRPr sz="3600" baseline="0">
                <a:solidFill>
                  <a:schemeClr val="tx1"/>
                </a:solidFill>
                <a:latin typeface="+mn-lt"/>
                <a:ea typeface="+mn-ea"/>
                <a:cs typeface="+mn-cs"/>
                <a:sym typeface="Trebuchet MS" pitchFamily="-100" charset="0"/>
              </a:defRPr>
            </a:lvl1pPr>
            <a:lvl2pPr marL="800100" indent="-342900" algn="l" defTabSz="584200" rtl="0" eaLnBrk="0" fontAlgn="base" hangingPunct="0">
              <a:spcBef>
                <a:spcPts val="768"/>
              </a:spcBef>
              <a:spcAft>
                <a:spcPct val="0"/>
              </a:spcAft>
              <a:buSzPct val="75000"/>
              <a:buFont typeface="Wingdings" panose="05000000000000000000" pitchFamily="2" charset="2"/>
              <a:buChar char="Ø"/>
              <a:defRPr sz="3200" baseline="0">
                <a:solidFill>
                  <a:schemeClr val="tx1"/>
                </a:solidFill>
                <a:latin typeface="+mn-lt"/>
                <a:ea typeface="+mn-ea"/>
                <a:cs typeface="+mn-cs"/>
                <a:sym typeface="Trebuchet MS" pitchFamily="-100" charset="0"/>
              </a:defRPr>
            </a:lvl2pPr>
            <a:lvl3pPr marL="1200150" indent="-285750" algn="l" defTabSz="584200" rtl="0" eaLnBrk="0" fontAlgn="base" hangingPunct="0">
              <a:spcBef>
                <a:spcPts val="768"/>
              </a:spcBef>
              <a:spcAft>
                <a:spcPct val="0"/>
              </a:spcAft>
              <a:buSzPct val="75000"/>
              <a:buFont typeface="Wingdings" panose="05000000000000000000" pitchFamily="2" charset="2"/>
              <a:buChar char="§"/>
              <a:defRPr sz="2800">
                <a:solidFill>
                  <a:schemeClr val="tx1"/>
                </a:solidFill>
                <a:latin typeface="+mn-lt"/>
                <a:ea typeface="+mn-ea"/>
                <a:cs typeface="+mn-cs"/>
                <a:sym typeface="Trebuchet MS" pitchFamily="-100" charset="0"/>
              </a:defRPr>
            </a:lvl3pPr>
            <a:lvl4pPr marL="1481138" indent="-219075" algn="l" defTabSz="584200" rtl="0" eaLnBrk="0" fontAlgn="base" hangingPunct="0">
              <a:spcBef>
                <a:spcPts val="768"/>
              </a:spcBef>
              <a:spcAft>
                <a:spcPct val="0"/>
              </a:spcAft>
              <a:buFont typeface="Arial" panose="020B0604020202020204" pitchFamily="34" charset="0"/>
              <a:buChar char="•"/>
              <a:defRPr sz="2400">
                <a:solidFill>
                  <a:schemeClr val="tx1"/>
                </a:solidFill>
                <a:latin typeface="+mn-lt"/>
                <a:ea typeface="+mn-ea"/>
                <a:cs typeface="+mn-cs"/>
                <a:sym typeface="Trebuchet MS" pitchFamily="-100" charset="0"/>
              </a:defRPr>
            </a:lvl4pPr>
            <a:lvl5pPr marL="1371600" indent="-457200" algn="l" defTabSz="584200" rtl="0" eaLnBrk="0" fontAlgn="base" hangingPunct="0">
              <a:spcBef>
                <a:spcPts val="768"/>
              </a:spcBef>
              <a:spcAft>
                <a:spcPct val="0"/>
              </a:spcAft>
              <a:buFont typeface="Arial" panose="020B0604020202020204" pitchFamily="34" charset="0"/>
              <a:buChar char="•"/>
              <a:defRPr sz="2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pPr>
              <a:spcBef>
                <a:spcPts val="0"/>
              </a:spcBef>
              <a:spcAft>
                <a:spcPts val="3000"/>
              </a:spcAft>
            </a:pPr>
            <a:r>
              <a:rPr lang="en-US" dirty="0"/>
              <a:t>Answer frequently asked questions (FAQs)</a:t>
            </a:r>
          </a:p>
          <a:p>
            <a:pPr lvl="1">
              <a:spcBef>
                <a:spcPts val="0"/>
              </a:spcBef>
              <a:spcAft>
                <a:spcPts val="3000"/>
              </a:spcAft>
            </a:pPr>
            <a:r>
              <a:rPr lang="en-US" i="1" dirty="0"/>
              <a:t>E.g.</a:t>
            </a:r>
            <a:r>
              <a:rPr lang="en-US" dirty="0"/>
              <a:t>, how to comply with the requirement of a lease or residency agreement providing certain protections</a:t>
            </a:r>
          </a:p>
          <a:p>
            <a:pPr lvl="1">
              <a:spcBef>
                <a:spcPts val="0"/>
              </a:spcBef>
              <a:spcAft>
                <a:spcPts val="3000"/>
              </a:spcAft>
            </a:pPr>
            <a:r>
              <a:rPr lang="en-US" dirty="0"/>
              <a:t>The web-based PTP will remain open so you can change your compliance issues and/or remedial action plans</a:t>
            </a:r>
          </a:p>
          <a:p>
            <a:pPr>
              <a:spcBef>
                <a:spcPts val="0"/>
              </a:spcBef>
              <a:spcAft>
                <a:spcPts val="3000"/>
              </a:spcAft>
            </a:pPr>
            <a:r>
              <a:rPr lang="en-US" kern="0" dirty="0"/>
              <a:t>Report on Individual/Family/Advocate (IFA) Survey responses received to date</a:t>
            </a:r>
          </a:p>
          <a:p>
            <a:pPr>
              <a:spcBef>
                <a:spcPts val="0"/>
              </a:spcBef>
              <a:spcAft>
                <a:spcPts val="3000"/>
              </a:spcAft>
            </a:pPr>
            <a:r>
              <a:rPr lang="en-US" kern="0" dirty="0"/>
              <a:t>Revise IFA Survey to make it more user-friendly and relevant to goals of STP</a:t>
            </a:r>
          </a:p>
        </p:txBody>
      </p:sp>
    </p:spTree>
    <p:extLst>
      <p:ext uri="{BB962C8B-B14F-4D97-AF65-F5344CB8AC3E}">
        <p14:creationId xmlns:p14="http://schemas.microsoft.com/office/powerpoint/2010/main" val="220682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or Concerns?</a:t>
            </a:r>
          </a:p>
        </p:txBody>
      </p:sp>
      <p:sp>
        <p:nvSpPr>
          <p:cNvPr id="3" name="Slide Number Placeholder 2"/>
          <p:cNvSpPr>
            <a:spLocks noGrp="1"/>
          </p:cNvSpPr>
          <p:nvPr>
            <p:ph type="sldNum" sz="quarter" idx="10"/>
          </p:nvPr>
        </p:nvSpPr>
        <p:spPr/>
        <p:txBody>
          <a:bodyPr/>
          <a:lstStyle/>
          <a:p>
            <a:fld id="{88E71DEA-C72C-42CF-90F7-E467E0733BC8}" type="slidenum">
              <a:rPr lang="en-US" smtClean="0"/>
              <a:pPr/>
              <a:t>14</a:t>
            </a:fld>
            <a:endParaRPr lang="en-US" dirty="0"/>
          </a:p>
        </p:txBody>
      </p:sp>
    </p:spTree>
    <p:extLst>
      <p:ext uri="{BB962C8B-B14F-4D97-AF65-F5344CB8AC3E}">
        <p14:creationId xmlns:p14="http://schemas.microsoft.com/office/powerpoint/2010/main" val="1430889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Slide Number Placeholder 2"/>
          <p:cNvSpPr>
            <a:spLocks noGrp="1"/>
          </p:cNvSpPr>
          <p:nvPr>
            <p:ph type="sldNum" sz="quarter" idx="10"/>
          </p:nvPr>
        </p:nvSpPr>
        <p:spPr/>
        <p:txBody>
          <a:bodyPr/>
          <a:lstStyle/>
          <a:p>
            <a:fld id="{88E71DEA-C72C-42CF-90F7-E467E0733BC8}" type="slidenum">
              <a:rPr lang="en-US" smtClean="0"/>
              <a:pPr/>
              <a:t>15</a:t>
            </a:fld>
            <a:endParaRPr lang="en-US" dirty="0"/>
          </a:p>
        </p:txBody>
      </p:sp>
      <p:sp>
        <p:nvSpPr>
          <p:cNvPr id="4" name="Text Placeholder 3"/>
          <p:cNvSpPr>
            <a:spLocks noGrp="1"/>
          </p:cNvSpPr>
          <p:nvPr>
            <p:ph type="body" sz="quarter" idx="12"/>
          </p:nvPr>
        </p:nvSpPr>
        <p:spPr/>
        <p:txBody>
          <a:bodyPr/>
          <a:lstStyle/>
          <a:p>
            <a:pPr lvl="0"/>
            <a:r>
              <a:rPr lang="en-US" b="1" dirty="0">
                <a:solidFill>
                  <a:srgbClr val="4F5858"/>
                </a:solidFill>
              </a:rPr>
              <a:t>Leah Pogoriler</a:t>
            </a:r>
          </a:p>
          <a:p>
            <a:pPr lvl="0"/>
            <a:r>
              <a:rPr lang="en-US" dirty="0">
                <a:solidFill>
                  <a:srgbClr val="4F5858"/>
                </a:solidFill>
              </a:rPr>
              <a:t>Strategic Policy Advisor</a:t>
            </a:r>
          </a:p>
          <a:p>
            <a:pPr lvl="0"/>
            <a:r>
              <a:rPr lang="en-US" dirty="0">
                <a:solidFill>
                  <a:srgbClr val="4F5858"/>
                </a:solidFill>
              </a:rPr>
              <a:t>leah.pogoriler@state.co.us</a:t>
            </a:r>
          </a:p>
          <a:p>
            <a:pPr lvl="0"/>
            <a:endParaRPr lang="en-US" b="1" dirty="0">
              <a:solidFill>
                <a:srgbClr val="4F5858"/>
              </a:solidFill>
            </a:endParaRPr>
          </a:p>
          <a:p>
            <a:pPr lvl="0"/>
            <a:r>
              <a:rPr lang="en-US" b="1" dirty="0">
                <a:solidFill>
                  <a:srgbClr val="4F5858"/>
                </a:solidFill>
              </a:rPr>
              <a:t>Lori Thompson</a:t>
            </a:r>
          </a:p>
          <a:p>
            <a:pPr lvl="0"/>
            <a:r>
              <a:rPr lang="en-US" dirty="0">
                <a:solidFill>
                  <a:srgbClr val="4F5858"/>
                </a:solidFill>
              </a:rPr>
              <a:t>HCBS Specialist, Division for Intellectual and Developmental Disabilities</a:t>
            </a:r>
          </a:p>
          <a:p>
            <a:pPr lvl="0"/>
            <a:r>
              <a:rPr lang="en-US" dirty="0">
                <a:solidFill>
                  <a:srgbClr val="4F5858"/>
                </a:solidFill>
              </a:rPr>
              <a:t>Lori.Thompson@state.co.us</a:t>
            </a:r>
          </a:p>
        </p:txBody>
      </p:sp>
    </p:spTree>
    <p:extLst>
      <p:ext uri="{BB962C8B-B14F-4D97-AF65-F5344CB8AC3E}">
        <p14:creationId xmlns:p14="http://schemas.microsoft.com/office/powerpoint/2010/main" val="2661027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Slide Number Placeholder 2"/>
          <p:cNvSpPr>
            <a:spLocks noGrp="1"/>
          </p:cNvSpPr>
          <p:nvPr>
            <p:ph type="sldNum" sz="quarter" idx="10"/>
          </p:nvPr>
        </p:nvSpPr>
        <p:spPr/>
        <p:txBody>
          <a:bodyPr/>
          <a:lstStyle/>
          <a:p>
            <a:fld id="{7CD4B2A3-DF06-4EAB-85AB-0641A4D150A0}" type="slidenum">
              <a:rPr lang="en-US" smtClean="0"/>
              <a:pPr/>
              <a:t>16</a:t>
            </a:fld>
            <a:endParaRPr lang="en-US" dirty="0"/>
          </a:p>
        </p:txBody>
      </p:sp>
    </p:spTree>
    <p:extLst>
      <p:ext uri="{BB962C8B-B14F-4D97-AF65-F5344CB8AC3E}">
        <p14:creationId xmlns:p14="http://schemas.microsoft.com/office/powerpoint/2010/main" val="971273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CD4B2A3-DF06-4EAB-85AB-0641A4D150A0}" type="slidenum">
              <a:rPr lang="en-US" smtClean="0"/>
              <a:pPr/>
              <a:t>2</a:t>
            </a:fld>
            <a:endParaRPr lang="en-US" dirty="0"/>
          </a:p>
        </p:txBody>
      </p:sp>
      <p:sp>
        <p:nvSpPr>
          <p:cNvPr id="3" name="Title 2" hidden="1"/>
          <p:cNvSpPr>
            <a:spLocks noGrp="1"/>
          </p:cNvSpPr>
          <p:nvPr>
            <p:ph type="title" idx="4294967295"/>
          </p:nvPr>
        </p:nvSpPr>
        <p:spPr>
          <a:xfrm>
            <a:off x="893763" y="-795130"/>
            <a:ext cx="11217275" cy="762000"/>
          </a:xfrm>
        </p:spPr>
        <p:txBody>
          <a:bodyPr>
            <a:normAutofit fontScale="90000"/>
          </a:bodyPr>
          <a:lstStyle/>
          <a:p>
            <a:r>
              <a:rPr lang="en-US" dirty="0"/>
              <a:t>HCPF Mission</a:t>
            </a:r>
          </a:p>
        </p:txBody>
      </p:sp>
    </p:spTree>
    <p:extLst>
      <p:ext uri="{BB962C8B-B14F-4D97-AF65-F5344CB8AC3E}">
        <p14:creationId xmlns:p14="http://schemas.microsoft.com/office/powerpoint/2010/main" val="3461993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sz="quarter" idx="10"/>
          </p:nvPr>
        </p:nvSpPr>
        <p:spPr/>
        <p:txBody>
          <a:bodyPr/>
          <a:lstStyle/>
          <a:p>
            <a:pPr lvl="0">
              <a:spcBef>
                <a:spcPts val="0"/>
              </a:spcBef>
              <a:spcAft>
                <a:spcPts val="3000"/>
              </a:spcAft>
            </a:pPr>
            <a:r>
              <a:rPr lang="en-US" dirty="0"/>
              <a:t>Federal Home and Community Based Services (HCBS) Settings Final Rule</a:t>
            </a:r>
          </a:p>
          <a:p>
            <a:pPr lvl="0">
              <a:spcBef>
                <a:spcPts val="0"/>
              </a:spcBef>
              <a:spcAft>
                <a:spcPts val="3000"/>
              </a:spcAft>
            </a:pPr>
            <a:r>
              <a:rPr lang="en-US" dirty="0"/>
              <a:t>Progress in Fiscal Year 2016-2017</a:t>
            </a:r>
          </a:p>
          <a:p>
            <a:pPr lvl="0">
              <a:spcBef>
                <a:spcPts val="0"/>
              </a:spcBef>
              <a:spcAft>
                <a:spcPts val="3000"/>
              </a:spcAft>
            </a:pPr>
            <a:r>
              <a:rPr lang="en-US" dirty="0"/>
              <a:t>Timing</a:t>
            </a:r>
          </a:p>
          <a:p>
            <a:pPr lvl="0">
              <a:spcBef>
                <a:spcPts val="0"/>
              </a:spcBef>
              <a:spcAft>
                <a:spcPts val="3000"/>
              </a:spcAft>
            </a:pPr>
            <a:r>
              <a:rPr lang="en-US" dirty="0"/>
              <a:t>Next steps</a:t>
            </a:r>
          </a:p>
        </p:txBody>
      </p:sp>
      <p:sp>
        <p:nvSpPr>
          <p:cNvPr id="4" name="Slide Number Placeholder 3"/>
          <p:cNvSpPr>
            <a:spLocks noGrp="1"/>
          </p:cNvSpPr>
          <p:nvPr>
            <p:ph type="sldNum" sz="quarter" idx="11"/>
          </p:nvPr>
        </p:nvSpPr>
        <p:spPr/>
        <p:txBody>
          <a:bodyPr/>
          <a:lstStyle/>
          <a:p>
            <a:fld id="{7CD4B2A3-DF06-4EAB-85AB-0641A4D150A0}" type="slidenum">
              <a:rPr lang="en-US" smtClean="0"/>
              <a:pPr/>
              <a:t>3</a:t>
            </a:fld>
            <a:endParaRPr lang="en-US" dirty="0"/>
          </a:p>
        </p:txBody>
      </p:sp>
    </p:spTree>
    <p:extLst>
      <p:ext uri="{BB962C8B-B14F-4D97-AF65-F5344CB8AC3E}">
        <p14:creationId xmlns:p14="http://schemas.microsoft.com/office/powerpoint/2010/main" val="410741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Federal HCBS Settings Final Rule</a:t>
            </a:r>
          </a:p>
        </p:txBody>
      </p:sp>
      <p:sp>
        <p:nvSpPr>
          <p:cNvPr id="3" name="Content Placeholder 2"/>
          <p:cNvSpPr>
            <a:spLocks noGrp="1"/>
          </p:cNvSpPr>
          <p:nvPr>
            <p:ph sz="quarter" idx="10"/>
          </p:nvPr>
        </p:nvSpPr>
        <p:spPr>
          <a:xfrm>
            <a:off x="893763" y="2133600"/>
            <a:ext cx="11217275" cy="6022848"/>
          </a:xfrm>
        </p:spPr>
        <p:txBody>
          <a:bodyPr/>
          <a:lstStyle/>
          <a:p>
            <a:pPr>
              <a:spcBef>
                <a:spcPts val="0"/>
              </a:spcBef>
              <a:spcAft>
                <a:spcPts val="3000"/>
              </a:spcAft>
            </a:pPr>
            <a:r>
              <a:rPr lang="en-US" dirty="0"/>
              <a:t>Criteria to ensure that settings where people receive HCBS are integrated in the community and non-institutional</a:t>
            </a:r>
          </a:p>
          <a:p>
            <a:pPr>
              <a:spcBef>
                <a:spcPts val="0"/>
              </a:spcBef>
              <a:spcAft>
                <a:spcPts val="3000"/>
              </a:spcAft>
            </a:pPr>
            <a:r>
              <a:rPr lang="en-US" dirty="0"/>
              <a:t>Additional criteria to ensure that provider-owned or -controlled residential settings are homelike</a:t>
            </a:r>
          </a:p>
        </p:txBody>
      </p:sp>
      <p:sp>
        <p:nvSpPr>
          <p:cNvPr id="4" name="Slide Number Placeholder 3"/>
          <p:cNvSpPr>
            <a:spLocks noGrp="1"/>
          </p:cNvSpPr>
          <p:nvPr>
            <p:ph type="sldNum" sz="quarter" idx="11"/>
          </p:nvPr>
        </p:nvSpPr>
        <p:spPr/>
        <p:txBody>
          <a:bodyPr/>
          <a:lstStyle/>
          <a:p>
            <a:fld id="{7CD4B2A3-DF06-4EAB-85AB-0641A4D150A0}" type="slidenum">
              <a:rPr lang="en-US" smtClean="0"/>
              <a:pPr/>
              <a:t>4</a:t>
            </a:fld>
            <a:endParaRPr lang="en-US" dirty="0"/>
          </a:p>
        </p:txBody>
      </p:sp>
    </p:spTree>
    <p:extLst>
      <p:ext uri="{BB962C8B-B14F-4D97-AF65-F5344CB8AC3E}">
        <p14:creationId xmlns:p14="http://schemas.microsoft.com/office/powerpoint/2010/main" val="465803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Progress in Fiscal Year 2016-2017</a:t>
            </a:r>
          </a:p>
        </p:txBody>
      </p:sp>
      <p:sp>
        <p:nvSpPr>
          <p:cNvPr id="3" name="Content Placeholder 2"/>
          <p:cNvSpPr>
            <a:spLocks noGrp="1"/>
          </p:cNvSpPr>
          <p:nvPr>
            <p:ph sz="quarter" idx="10"/>
            <p:extLst>
              <p:ext uri="{D42A27DB-BD31-4B8C-83A1-F6EECF244321}">
                <p14:modId xmlns:p14="http://schemas.microsoft.com/office/powerpoint/2010/main" val="3089486425"/>
              </p:ext>
            </p:extLst>
          </p:nvPr>
        </p:nvSpPr>
        <p:spPr>
          <a:xfrm>
            <a:off x="893763" y="2069732"/>
            <a:ext cx="11476037" cy="6464668"/>
          </a:xfrm>
        </p:spPr>
        <p:txBody>
          <a:bodyPr anchor="t"/>
          <a:lstStyle/>
          <a:p>
            <a:pPr>
              <a:spcBef>
                <a:spcPts val="0"/>
              </a:spcBef>
              <a:spcAft>
                <a:spcPts val="3000"/>
              </a:spcAft>
            </a:pPr>
            <a:r>
              <a:rPr lang="en-US" dirty="0"/>
              <a:t>Updated Statewide Transition Plan (STP.4) </a:t>
            </a:r>
          </a:p>
          <a:p>
            <a:pPr>
              <a:spcBef>
                <a:spcPts val="0"/>
              </a:spcBef>
              <a:spcAft>
                <a:spcPts val="3000"/>
              </a:spcAft>
            </a:pPr>
            <a:r>
              <a:rPr lang="en-US" dirty="0"/>
              <a:t>Updated systemic assessment crosswalk</a:t>
            </a:r>
          </a:p>
          <a:p>
            <a:pPr>
              <a:spcBef>
                <a:spcPts val="0"/>
              </a:spcBef>
              <a:spcAft>
                <a:spcPts val="3000"/>
              </a:spcAft>
            </a:pPr>
            <a:r>
              <a:rPr lang="en-US" dirty="0"/>
              <a:t>Updated our website (</a:t>
            </a:r>
            <a:r>
              <a:rPr lang="en-US" dirty="0">
                <a:hlinkClick r:id="rId3"/>
              </a:rPr>
              <a:t>https://www.colorado.gov/pacific/hcpf/home-and-community-based-services-settings-final-rule</a:t>
            </a:r>
            <a:r>
              <a:rPr lang="en-US" dirty="0"/>
              <a:t>)</a:t>
            </a:r>
          </a:p>
          <a:p>
            <a:pPr>
              <a:spcBef>
                <a:spcPts val="0"/>
              </a:spcBef>
              <a:spcAft>
                <a:spcPts val="3000"/>
              </a:spcAft>
            </a:pPr>
            <a:r>
              <a:rPr lang="en-US" dirty="0"/>
              <a:t>Completion pending for randomly selected site visits</a:t>
            </a:r>
          </a:p>
          <a:p>
            <a:pPr>
              <a:spcBef>
                <a:spcPts val="0"/>
              </a:spcBef>
              <a:spcAft>
                <a:spcPts val="3000"/>
              </a:spcAft>
            </a:pPr>
            <a:r>
              <a:rPr lang="en-US" dirty="0"/>
              <a:t>Developed registry of affected HCBS settings</a:t>
            </a:r>
          </a:p>
          <a:p>
            <a:pPr>
              <a:spcBef>
                <a:spcPts val="0"/>
              </a:spcBef>
              <a:spcAft>
                <a:spcPts val="3000"/>
              </a:spcAft>
            </a:pPr>
            <a:r>
              <a:rPr lang="en-US" dirty="0"/>
              <a:t>Developed web-based Provider Transition Plan (PTP)</a:t>
            </a:r>
          </a:p>
          <a:p>
            <a:pPr>
              <a:spcBef>
                <a:spcPts val="0"/>
              </a:spcBef>
              <a:spcAft>
                <a:spcPts val="3000"/>
              </a:spcAft>
            </a:pPr>
            <a:endParaRPr lang="en-US" dirty="0"/>
          </a:p>
        </p:txBody>
      </p:sp>
      <p:sp>
        <p:nvSpPr>
          <p:cNvPr id="4" name="Slide Number Placeholder 3"/>
          <p:cNvSpPr>
            <a:spLocks noGrp="1"/>
          </p:cNvSpPr>
          <p:nvPr>
            <p:ph type="sldNum" sz="quarter" idx="11"/>
          </p:nvPr>
        </p:nvSpPr>
        <p:spPr/>
        <p:txBody>
          <a:bodyPr/>
          <a:lstStyle/>
          <a:p>
            <a:fld id="{7CD4B2A3-DF06-4EAB-85AB-0641A4D150A0}" type="slidenum">
              <a:rPr lang="en-US" smtClean="0"/>
              <a:pPr/>
              <a:t>5</a:t>
            </a:fld>
            <a:endParaRPr lang="en-US" dirty="0"/>
          </a:p>
        </p:txBody>
      </p:sp>
    </p:spTree>
    <p:extLst>
      <p:ext uri="{BB962C8B-B14F-4D97-AF65-F5344CB8AC3E}">
        <p14:creationId xmlns:p14="http://schemas.microsoft.com/office/powerpoint/2010/main" val="4275502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 web-based PTP?</a:t>
            </a:r>
          </a:p>
        </p:txBody>
      </p:sp>
      <p:sp>
        <p:nvSpPr>
          <p:cNvPr id="4" name="Slide Number Placeholder 3"/>
          <p:cNvSpPr>
            <a:spLocks noGrp="1"/>
          </p:cNvSpPr>
          <p:nvPr>
            <p:ph type="sldNum" sz="quarter" idx="11"/>
          </p:nvPr>
        </p:nvSpPr>
        <p:spPr/>
        <p:txBody>
          <a:bodyPr/>
          <a:lstStyle/>
          <a:p>
            <a:fld id="{7CD4B2A3-DF06-4EAB-85AB-0641A4D150A0}" type="slidenum">
              <a:rPr lang="en-US" smtClean="0"/>
              <a:pPr/>
              <a:t>6</a:t>
            </a:fld>
            <a:endParaRPr lang="en-US" dirty="0"/>
          </a:p>
        </p:txBody>
      </p:sp>
      <p:sp>
        <p:nvSpPr>
          <p:cNvPr id="8" name="Content Placeholder 2"/>
          <p:cNvSpPr>
            <a:spLocks noGrp="1"/>
          </p:cNvSpPr>
          <p:nvPr>
            <p:ph sz="quarter" idx="10"/>
          </p:nvPr>
        </p:nvSpPr>
        <p:spPr>
          <a:xfrm>
            <a:off x="1016000" y="2070722"/>
            <a:ext cx="11217275" cy="6022848"/>
          </a:xfrm>
        </p:spPr>
        <p:txBody>
          <a:bodyPr/>
          <a:lstStyle/>
          <a:p>
            <a:pPr>
              <a:spcBef>
                <a:spcPts val="0"/>
              </a:spcBef>
              <a:spcAft>
                <a:spcPts val="3000"/>
              </a:spcAft>
            </a:pPr>
            <a:r>
              <a:rPr lang="en-US" dirty="0"/>
              <a:t>Easier to complete and to revisit/review/update</a:t>
            </a:r>
          </a:p>
          <a:p>
            <a:pPr>
              <a:spcBef>
                <a:spcPts val="0"/>
              </a:spcBef>
              <a:spcAft>
                <a:spcPts val="3000"/>
              </a:spcAft>
            </a:pPr>
            <a:r>
              <a:rPr lang="en-US" dirty="0"/>
              <a:t>Collects additional information (</a:t>
            </a:r>
            <a:r>
              <a:rPr lang="en-US" i="1" dirty="0"/>
              <a:t>e.g.</a:t>
            </a:r>
            <a:r>
              <a:rPr lang="en-US" dirty="0"/>
              <a:t>, potential cost impacts)</a:t>
            </a:r>
          </a:p>
          <a:p>
            <a:pPr>
              <a:spcBef>
                <a:spcPts val="0"/>
              </a:spcBef>
              <a:spcAft>
                <a:spcPts val="3000"/>
              </a:spcAft>
            </a:pPr>
            <a:r>
              <a:rPr lang="en-US" dirty="0"/>
              <a:t>Allows for more real-time reporting on status of settings statewide</a:t>
            </a:r>
          </a:p>
        </p:txBody>
      </p:sp>
    </p:spTree>
    <p:extLst>
      <p:ext uri="{BB962C8B-B14F-4D97-AF65-F5344CB8AC3E}">
        <p14:creationId xmlns:p14="http://schemas.microsoft.com/office/powerpoint/2010/main" val="1274729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web-based PTP</a:t>
            </a:r>
          </a:p>
        </p:txBody>
      </p:sp>
      <p:sp>
        <p:nvSpPr>
          <p:cNvPr id="4" name="Slide Number Placeholder 3"/>
          <p:cNvSpPr>
            <a:spLocks noGrp="1"/>
          </p:cNvSpPr>
          <p:nvPr>
            <p:ph type="sldNum" sz="quarter" idx="11"/>
          </p:nvPr>
        </p:nvSpPr>
        <p:spPr/>
        <p:txBody>
          <a:bodyPr/>
          <a:lstStyle/>
          <a:p>
            <a:fld id="{7CD4B2A3-DF06-4EAB-85AB-0641A4D150A0}" type="slidenum">
              <a:rPr lang="en-US" smtClean="0"/>
              <a:pPr/>
              <a:t>7</a:t>
            </a:fld>
            <a:endParaRPr lang="en-US" dirty="0"/>
          </a:p>
        </p:txBody>
      </p:sp>
      <p:pic>
        <p:nvPicPr>
          <p:cNvPr id="5" name="Picture 4"/>
          <p:cNvPicPr>
            <a:picLocks noChangeAspect="1"/>
          </p:cNvPicPr>
          <p:nvPr/>
        </p:nvPicPr>
        <p:blipFill>
          <a:blip r:embed="rId2"/>
          <a:stretch>
            <a:fillRect/>
          </a:stretch>
        </p:blipFill>
        <p:spPr>
          <a:xfrm>
            <a:off x="1130300" y="2088651"/>
            <a:ext cx="10744200" cy="5876925"/>
          </a:xfrm>
          <a:prstGeom prst="rect">
            <a:avLst/>
          </a:prstGeom>
        </p:spPr>
      </p:pic>
    </p:spTree>
    <p:extLst>
      <p:ext uri="{BB962C8B-B14F-4D97-AF65-F5344CB8AC3E}">
        <p14:creationId xmlns:p14="http://schemas.microsoft.com/office/powerpoint/2010/main" val="4117477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web-based PTP (cont.)</a:t>
            </a:r>
          </a:p>
        </p:txBody>
      </p:sp>
      <p:sp>
        <p:nvSpPr>
          <p:cNvPr id="4" name="Slide Number Placeholder 3"/>
          <p:cNvSpPr>
            <a:spLocks noGrp="1"/>
          </p:cNvSpPr>
          <p:nvPr>
            <p:ph type="sldNum" sz="quarter" idx="11"/>
          </p:nvPr>
        </p:nvSpPr>
        <p:spPr/>
        <p:txBody>
          <a:bodyPr/>
          <a:lstStyle/>
          <a:p>
            <a:fld id="{7CD4B2A3-DF06-4EAB-85AB-0641A4D150A0}" type="slidenum">
              <a:rPr lang="en-US" smtClean="0"/>
              <a:pPr/>
              <a:t>8</a:t>
            </a:fld>
            <a:endParaRPr lang="en-US" dirty="0"/>
          </a:p>
        </p:txBody>
      </p:sp>
      <p:pic>
        <p:nvPicPr>
          <p:cNvPr id="3" name="Picture 2"/>
          <p:cNvPicPr>
            <a:picLocks noChangeAspect="1"/>
          </p:cNvPicPr>
          <p:nvPr/>
        </p:nvPicPr>
        <p:blipFill>
          <a:blip r:embed="rId3"/>
          <a:stretch>
            <a:fillRect/>
          </a:stretch>
        </p:blipFill>
        <p:spPr>
          <a:xfrm>
            <a:off x="2235200" y="1879980"/>
            <a:ext cx="9096376" cy="6578220"/>
          </a:xfrm>
          <a:prstGeom prst="rect">
            <a:avLst/>
          </a:prstGeom>
        </p:spPr>
      </p:pic>
    </p:spTree>
    <p:extLst>
      <p:ext uri="{BB962C8B-B14F-4D97-AF65-F5344CB8AC3E}">
        <p14:creationId xmlns:p14="http://schemas.microsoft.com/office/powerpoint/2010/main" val="479248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web-based PTP (cont.)</a:t>
            </a:r>
          </a:p>
        </p:txBody>
      </p:sp>
      <p:sp>
        <p:nvSpPr>
          <p:cNvPr id="3" name="Content Placeholder 2"/>
          <p:cNvSpPr>
            <a:spLocks noGrp="1"/>
          </p:cNvSpPr>
          <p:nvPr>
            <p:ph sz="quarter" idx="10"/>
            <p:extLst>
              <p:ext uri="{D42A27DB-BD31-4B8C-83A1-F6EECF244321}">
                <p14:modId xmlns:p14="http://schemas.microsoft.com/office/powerpoint/2010/main" val="3055648194"/>
              </p:ext>
            </p:extLst>
          </p:nvPr>
        </p:nvSpPr>
        <p:spPr>
          <a:xfrm>
            <a:off x="1016000" y="1981200"/>
            <a:ext cx="11217275" cy="6022848"/>
          </a:xfrm>
        </p:spPr>
        <p:txBody>
          <a:bodyPr anchor="t"/>
          <a:lstStyle/>
          <a:p>
            <a:pPr>
              <a:spcBef>
                <a:spcPts val="0"/>
              </a:spcBef>
              <a:spcAft>
                <a:spcPts val="3000"/>
              </a:spcAft>
            </a:pPr>
            <a:r>
              <a:rPr lang="en-US" dirty="0"/>
              <a:t>This form was previewed during the June 8 and 12 webinars</a:t>
            </a:r>
          </a:p>
          <a:p>
            <a:pPr lvl="1">
              <a:spcBef>
                <a:spcPts val="0"/>
              </a:spcBef>
              <a:spcAft>
                <a:spcPts val="3000"/>
              </a:spcAft>
            </a:pPr>
            <a:r>
              <a:rPr lang="en-US" sz="3600" dirty="0"/>
              <a:t>Do we have your current email address?</a:t>
            </a:r>
          </a:p>
          <a:p>
            <a:pPr lvl="1">
              <a:spcBef>
                <a:spcPts val="0"/>
              </a:spcBef>
              <a:spcAft>
                <a:spcPts val="3000"/>
              </a:spcAft>
            </a:pPr>
            <a:r>
              <a:rPr lang="en-US" sz="3600" dirty="0"/>
              <a:t>We plan to offer additional webinars</a:t>
            </a:r>
          </a:p>
        </p:txBody>
      </p:sp>
      <p:sp>
        <p:nvSpPr>
          <p:cNvPr id="4" name="Slide Number Placeholder 3"/>
          <p:cNvSpPr>
            <a:spLocks noGrp="1"/>
          </p:cNvSpPr>
          <p:nvPr>
            <p:ph type="sldNum" sz="quarter" idx="11"/>
          </p:nvPr>
        </p:nvSpPr>
        <p:spPr/>
        <p:txBody>
          <a:bodyPr/>
          <a:lstStyle/>
          <a:p>
            <a:fld id="{7CD4B2A3-DF06-4EAB-85AB-0641A4D150A0}" type="slidenum">
              <a:rPr lang="en-US" smtClean="0"/>
              <a:pPr/>
              <a:t>9</a:t>
            </a:fld>
            <a:endParaRPr lang="en-US" dirty="0"/>
          </a:p>
        </p:txBody>
      </p:sp>
    </p:spTree>
    <p:extLst>
      <p:ext uri="{BB962C8B-B14F-4D97-AF65-F5344CB8AC3E}">
        <p14:creationId xmlns:p14="http://schemas.microsoft.com/office/powerpoint/2010/main" val="16334185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4873&quot;&gt;&lt;property id=&quot;20148&quot; value=&quot;5&quot;/&gt;&lt;property id=&quot;20300&quot; value=&quot;Slide 2 - &amp;quot;Presentation Title&amp;quot;&quot;/&gt;&lt;property id=&quot;20307&quot; value=&quot;256&quot;/&gt;&lt;/object&gt;&lt;object type=&quot;3&quot; unique_id=&quot;14874&quot;&gt;&lt;property id=&quot;20148&quot; value=&quot;5&quot;/&gt;&lt;property id=&quot;20300&quot; value=&quot;Slide 3 - &amp;quot;HCPF Mission&amp;quot;&quot;/&gt;&lt;property id=&quot;20307&quot; value=&quot;257&quot;/&gt;&lt;/object&gt;&lt;object type=&quot;3&quot; unique_id=&quot;14875&quot;&gt;&lt;property id=&quot;20148&quot; value=&quot;5&quot;/&gt;&lt;property id=&quot;20300&quot; value=&quot;Slide 4 - &amp;quot;List Your Objectives&amp;quot;&quot;/&gt;&lt;property id=&quot;20307&quot; value=&quot;258&quot;/&gt;&lt;/object&gt;&lt;object type=&quot;3&quot; unique_id=&quot;14876&quot;&gt;&lt;property id=&quot;20148&quot; value=&quot;5&quot;/&gt;&lt;property id=&quot;20300&quot; value=&quot;Slide 5 - &amp;quot;Questions or Concerns?&amp;quot;&quot;/&gt;&lt;property id=&quot;20307&quot; value=&quot;259&quot;/&gt;&lt;/object&gt;&lt;object type=&quot;3&quot; unique_id=&quot;14877&quot;&gt;&lt;property id=&quot;20148&quot; value=&quot;5&quot;/&gt;&lt;property id=&quot;20300&quot; value=&quot;Slide 6 - &amp;quot;Contact Information&amp;quot;&quot;/&gt;&lt;property id=&quot;20307&quot; value=&quot;260&quot;/&gt;&lt;/object&gt;&lt;object type=&quot;3&quot; unique_id=&quot;14878&quot;&gt;&lt;property id=&quot;20148&quot; value=&quot;5&quot;/&gt;&lt;property id=&quot;20300&quot; value=&quot;Slide 7 - &amp;quot;Thank You!&amp;quot;&quot;/&gt;&lt;property id=&quot;20307&quot; value=&quot;261&quot;/&gt;&lt;/object&gt;&lt;object type=&quot;3&quot; unique_id=&quot;15007&quot;&gt;&lt;property id=&quot;20148&quot; value=&quot;5&quot;/&gt;&lt;property id=&quot;20300&quot; value=&quot;Slide 1 - &amp;quot;DELETE THIS SLIDE before sharing your presentation!&amp;quot;&quot;/&gt;&lt;property id=&quot;20307&quot; value=&quot;262&quot;/&gt;&lt;/object&gt;&lt;/object&gt;&lt;object type=&quot;8&quot; unique_id=&quot;10012&quot;&gt;&lt;/object&gt;&lt;/object&gt;&lt;/database&gt;"/>
  <p:tag name="SECTOMILLISECCONVERTED" val="1"/>
</p:tagLst>
</file>

<file path=ppt/theme/theme1.xml><?xml version="1.0" encoding="utf-8"?>
<a:theme xmlns:a="http://schemas.openxmlformats.org/drawingml/2006/main" name="11_Office Theme">
  <a:themeElements>
    <a:clrScheme name="HCPF Brand Colors">
      <a:dk1>
        <a:srgbClr val="4F5858"/>
      </a:dk1>
      <a:lt1>
        <a:srgbClr val="FFFFFF"/>
      </a:lt1>
      <a:dk2>
        <a:srgbClr val="929D9D"/>
      </a:dk2>
      <a:lt2>
        <a:srgbClr val="D6DADA"/>
      </a:lt2>
      <a:accent1>
        <a:srgbClr val="00A6CE"/>
      </a:accent1>
      <a:accent2>
        <a:srgbClr val="00953A"/>
      </a:accent2>
      <a:accent3>
        <a:srgbClr val="F4AA00"/>
      </a:accent3>
      <a:accent4>
        <a:srgbClr val="EF7521"/>
      </a:accent4>
      <a:accent5>
        <a:srgbClr val="814C9E"/>
      </a:accent5>
      <a:accent6>
        <a:srgbClr val="C90044"/>
      </a:accent6>
      <a:hlink>
        <a:srgbClr val="005A8C"/>
      </a:hlink>
      <a:folHlink>
        <a:srgbClr val="24A5DC"/>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extLst>
    <a:ext uri="{05A4C25C-085E-4340-85A3-A5531E510DB2}">
      <thm15:themeFamily xmlns:thm15="http://schemas.microsoft.com/office/thememl/2012/main" name="HCPF-PPT-Template-Green_final [Read-Only]" id="{1B88D712-3620-416C-91E0-75F8ACB69342}" vid="{48833F21-0C20-477D-A291-2F7AF0138AA0}"/>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ebuchet-Modern-Gray Master">
  <a:themeElements>
    <a:clrScheme name="HCPF Brand Colors">
      <a:dk1>
        <a:srgbClr val="4F5858"/>
      </a:dk1>
      <a:lt1>
        <a:srgbClr val="FFFFFF"/>
      </a:lt1>
      <a:dk2>
        <a:srgbClr val="929D9D"/>
      </a:dk2>
      <a:lt2>
        <a:srgbClr val="D6DADA"/>
      </a:lt2>
      <a:accent1>
        <a:srgbClr val="00A6CE"/>
      </a:accent1>
      <a:accent2>
        <a:srgbClr val="00953A"/>
      </a:accent2>
      <a:accent3>
        <a:srgbClr val="F4AA00"/>
      </a:accent3>
      <a:accent4>
        <a:srgbClr val="EF7521"/>
      </a:accent4>
      <a:accent5>
        <a:srgbClr val="814C9E"/>
      </a:accent5>
      <a:accent6>
        <a:srgbClr val="C90044"/>
      </a:accent6>
      <a:hlink>
        <a:srgbClr val="005A8C"/>
      </a:hlink>
      <a:folHlink>
        <a:srgbClr val="24A5DC"/>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extLst>
    <a:ext uri="{05A4C25C-085E-4340-85A3-A5531E510DB2}">
      <thm15:themeFamily xmlns:thm15="http://schemas.microsoft.com/office/thememl/2012/main" name="HCPF-PPT-Template-Green_final [Read-Only]" id="{1B88D712-3620-416C-91E0-75F8ACB69342}" vid="{AF3ACABC-B8B8-4DA0-97CA-6AF5863C1FF7}"/>
    </a:ext>
  </a:extLst>
</a:theme>
</file>

<file path=ppt/theme/theme3.xml><?xml version="1.0" encoding="utf-8"?>
<a:theme xmlns:a="http://schemas.openxmlformats.org/drawingml/2006/main" name="Trebuchet-White Master">
  <a:themeElements>
    <a:clrScheme name="HCPF Brand Colors">
      <a:dk1>
        <a:srgbClr val="4F5858"/>
      </a:dk1>
      <a:lt1>
        <a:srgbClr val="FFFFFF"/>
      </a:lt1>
      <a:dk2>
        <a:srgbClr val="929D9D"/>
      </a:dk2>
      <a:lt2>
        <a:srgbClr val="D6DADA"/>
      </a:lt2>
      <a:accent1>
        <a:srgbClr val="00A6CE"/>
      </a:accent1>
      <a:accent2>
        <a:srgbClr val="00953A"/>
      </a:accent2>
      <a:accent3>
        <a:srgbClr val="F4AA00"/>
      </a:accent3>
      <a:accent4>
        <a:srgbClr val="EF7521"/>
      </a:accent4>
      <a:accent5>
        <a:srgbClr val="814C9E"/>
      </a:accent5>
      <a:accent6>
        <a:srgbClr val="C90044"/>
      </a:accent6>
      <a:hlink>
        <a:srgbClr val="005A8C"/>
      </a:hlink>
      <a:folHlink>
        <a:srgbClr val="24A5DC"/>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extLst>
    <a:ext uri="{05A4C25C-085E-4340-85A3-A5531E510DB2}">
      <thm15:themeFamily xmlns:thm15="http://schemas.microsoft.com/office/thememl/2012/main" name="HCPF-PPT-Template-Green_final [Read-Only]" id="{1B88D712-3620-416C-91E0-75F8ACB69342}" vid="{69DDE157-AF05-4448-A66F-9DE20D707076}"/>
    </a:ext>
  </a:extLst>
</a:theme>
</file>

<file path=ppt/theme/theme4.xml><?xml version="1.0" encoding="utf-8"?>
<a:theme xmlns:a="http://schemas.openxmlformats.org/drawingml/2006/main" name="Trebuchet-Modern-White Master">
  <a:themeElements>
    <a:clrScheme name="HCPF Brand Colors">
      <a:dk1>
        <a:srgbClr val="4F5858"/>
      </a:dk1>
      <a:lt1>
        <a:srgbClr val="FFFFFF"/>
      </a:lt1>
      <a:dk2>
        <a:srgbClr val="929D9D"/>
      </a:dk2>
      <a:lt2>
        <a:srgbClr val="D6DADA"/>
      </a:lt2>
      <a:accent1>
        <a:srgbClr val="00A6CE"/>
      </a:accent1>
      <a:accent2>
        <a:srgbClr val="00953A"/>
      </a:accent2>
      <a:accent3>
        <a:srgbClr val="F4AA00"/>
      </a:accent3>
      <a:accent4>
        <a:srgbClr val="EF7521"/>
      </a:accent4>
      <a:accent5>
        <a:srgbClr val="814C9E"/>
      </a:accent5>
      <a:accent6>
        <a:srgbClr val="C90044"/>
      </a:accent6>
      <a:hlink>
        <a:srgbClr val="005A8C"/>
      </a:hlink>
      <a:folHlink>
        <a:srgbClr val="24A5DC"/>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extLst>
    <a:ext uri="{05A4C25C-085E-4340-85A3-A5531E510DB2}">
      <thm15:themeFamily xmlns:thm15="http://schemas.microsoft.com/office/thememl/2012/main" name="HCPF-PPT-Template-Green_final [Read-Only]" id="{1B88D712-3620-416C-91E0-75F8ACB69342}" vid="{96307F13-3709-4D5C-8C0C-6699F9E2682A}"/>
    </a:ext>
  </a:extLst>
</a:theme>
</file>

<file path=ppt/theme/theme5.xml><?xml version="1.0" encoding="utf-8"?>
<a:theme xmlns:a="http://schemas.openxmlformats.org/drawingml/2006/main" name="Tahoma-Gray Master">
  <a:themeElements>
    <a:clrScheme name="HCPF Brand Colors">
      <a:dk1>
        <a:srgbClr val="4F5858"/>
      </a:dk1>
      <a:lt1>
        <a:srgbClr val="FFFFFF"/>
      </a:lt1>
      <a:dk2>
        <a:srgbClr val="929D9D"/>
      </a:dk2>
      <a:lt2>
        <a:srgbClr val="D6DADA"/>
      </a:lt2>
      <a:accent1>
        <a:srgbClr val="00A6CE"/>
      </a:accent1>
      <a:accent2>
        <a:srgbClr val="00953A"/>
      </a:accent2>
      <a:accent3>
        <a:srgbClr val="F4AA00"/>
      </a:accent3>
      <a:accent4>
        <a:srgbClr val="EF7521"/>
      </a:accent4>
      <a:accent5>
        <a:srgbClr val="814C9E"/>
      </a:accent5>
      <a:accent6>
        <a:srgbClr val="C90044"/>
      </a:accent6>
      <a:hlink>
        <a:srgbClr val="005A8C"/>
      </a:hlink>
      <a:folHlink>
        <a:srgbClr val="24A5DC"/>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extLst>
    <a:ext uri="{05A4C25C-085E-4340-85A3-A5531E510DB2}">
      <thm15:themeFamily xmlns:thm15="http://schemas.microsoft.com/office/thememl/2012/main" name="HCPF-PPT-Template-Green_final [Read-Only]" id="{1B88D712-3620-416C-91E0-75F8ACB69342}" vid="{DBA85EC2-378E-496E-B39B-A671E94358E6}"/>
    </a:ext>
  </a:extLst>
</a:theme>
</file>

<file path=ppt/theme/theme6.xml><?xml version="1.0" encoding="utf-8"?>
<a:theme xmlns:a="http://schemas.openxmlformats.org/drawingml/2006/main" name="Tahoma-Modern-Gray Master">
  <a:themeElements>
    <a:clrScheme name="HCPF Brand Colors">
      <a:dk1>
        <a:srgbClr val="4F5858"/>
      </a:dk1>
      <a:lt1>
        <a:srgbClr val="FFFFFF"/>
      </a:lt1>
      <a:dk2>
        <a:srgbClr val="929D9D"/>
      </a:dk2>
      <a:lt2>
        <a:srgbClr val="D6DADA"/>
      </a:lt2>
      <a:accent1>
        <a:srgbClr val="00A6CE"/>
      </a:accent1>
      <a:accent2>
        <a:srgbClr val="00953A"/>
      </a:accent2>
      <a:accent3>
        <a:srgbClr val="F4AA00"/>
      </a:accent3>
      <a:accent4>
        <a:srgbClr val="EF7521"/>
      </a:accent4>
      <a:accent5>
        <a:srgbClr val="814C9E"/>
      </a:accent5>
      <a:accent6>
        <a:srgbClr val="C90044"/>
      </a:accent6>
      <a:hlink>
        <a:srgbClr val="005A8C"/>
      </a:hlink>
      <a:folHlink>
        <a:srgbClr val="24A5DC"/>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extLst>
    <a:ext uri="{05A4C25C-085E-4340-85A3-A5531E510DB2}">
      <thm15:themeFamily xmlns:thm15="http://schemas.microsoft.com/office/thememl/2012/main" name="HCPF-PPT-Template-Green_final [Read-Only]" id="{1B88D712-3620-416C-91E0-75F8ACB69342}" vid="{7219816B-32E5-499B-8233-C36CDCE5F64E}"/>
    </a:ext>
  </a:extLst>
</a:theme>
</file>

<file path=ppt/theme/theme7.xml><?xml version="1.0" encoding="utf-8"?>
<a:theme xmlns:a="http://schemas.openxmlformats.org/drawingml/2006/main" name="Tahoma-White Master">
  <a:themeElements>
    <a:clrScheme name="HCPF Brand Colors">
      <a:dk1>
        <a:srgbClr val="4F5858"/>
      </a:dk1>
      <a:lt1>
        <a:srgbClr val="FFFFFF"/>
      </a:lt1>
      <a:dk2>
        <a:srgbClr val="929D9D"/>
      </a:dk2>
      <a:lt2>
        <a:srgbClr val="D6DADA"/>
      </a:lt2>
      <a:accent1>
        <a:srgbClr val="00A6CE"/>
      </a:accent1>
      <a:accent2>
        <a:srgbClr val="00953A"/>
      </a:accent2>
      <a:accent3>
        <a:srgbClr val="F4AA00"/>
      </a:accent3>
      <a:accent4>
        <a:srgbClr val="EF7521"/>
      </a:accent4>
      <a:accent5>
        <a:srgbClr val="814C9E"/>
      </a:accent5>
      <a:accent6>
        <a:srgbClr val="C90044"/>
      </a:accent6>
      <a:hlink>
        <a:srgbClr val="005A8C"/>
      </a:hlink>
      <a:folHlink>
        <a:srgbClr val="24A5DC"/>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extLst>
    <a:ext uri="{05A4C25C-085E-4340-85A3-A5531E510DB2}">
      <thm15:themeFamily xmlns:thm15="http://schemas.microsoft.com/office/thememl/2012/main" name="HCPF-PPT-Template-Green_final [Read-Only]" id="{1B88D712-3620-416C-91E0-75F8ACB69342}" vid="{46795645-9DCB-4A2A-8538-3E4658388BC5}"/>
    </a:ext>
  </a:extLst>
</a:theme>
</file>

<file path=ppt/theme/theme8.xml><?xml version="1.0" encoding="utf-8"?>
<a:theme xmlns:a="http://schemas.openxmlformats.org/drawingml/2006/main" name="Tahoma-Modern-White Master">
  <a:themeElements>
    <a:clrScheme name="HCPF Brand Colors">
      <a:dk1>
        <a:srgbClr val="4F5858"/>
      </a:dk1>
      <a:lt1>
        <a:srgbClr val="FFFFFF"/>
      </a:lt1>
      <a:dk2>
        <a:srgbClr val="929D9D"/>
      </a:dk2>
      <a:lt2>
        <a:srgbClr val="D6DADA"/>
      </a:lt2>
      <a:accent1>
        <a:srgbClr val="00A6CE"/>
      </a:accent1>
      <a:accent2>
        <a:srgbClr val="00953A"/>
      </a:accent2>
      <a:accent3>
        <a:srgbClr val="F4AA00"/>
      </a:accent3>
      <a:accent4>
        <a:srgbClr val="EF7521"/>
      </a:accent4>
      <a:accent5>
        <a:srgbClr val="814C9E"/>
      </a:accent5>
      <a:accent6>
        <a:srgbClr val="C90044"/>
      </a:accent6>
      <a:hlink>
        <a:srgbClr val="005A8C"/>
      </a:hlink>
      <a:folHlink>
        <a:srgbClr val="24A5DC"/>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extLst>
    <a:ext uri="{05A4C25C-085E-4340-85A3-A5531E510DB2}">
      <thm15:themeFamily xmlns:thm15="http://schemas.microsoft.com/office/thememl/2012/main" name="HCPF-PPT-Template-Green_final [Read-Only]" id="{1B88D712-3620-416C-91E0-75F8ACB69342}" vid="{E44F0E9E-AE01-4963-AAE9-FF59F5A4C770}"/>
    </a:ext>
  </a:extLst>
</a:theme>
</file>

<file path=ppt/theme/theme9.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2A383D07DCF1A4A9B22D7FC098ADAD1" ma:contentTypeVersion="10" ma:contentTypeDescription="Create a new document." ma:contentTypeScope="" ma:versionID="6aeea54901255e88d2bac0f6f1d35173">
  <xsd:schema xmlns:xsd="http://www.w3.org/2001/XMLSchema" xmlns:xs="http://www.w3.org/2001/XMLSchema" xmlns:p="http://schemas.microsoft.com/office/2006/metadata/properties" xmlns:ns3="205bb03d-a2a2-49e0-822d-095c7bd4e585" xmlns:ns4="9755b1d7-a9b7-4be3-8953-f0f9bbbba515" targetNamespace="http://schemas.microsoft.com/office/2006/metadata/properties" ma:root="true" ma:fieldsID="3d424516f1ce68cfb7120c13ed343c14" ns3:_="" ns4:_="">
    <xsd:import namespace="205bb03d-a2a2-49e0-822d-095c7bd4e585"/>
    <xsd:import namespace="9755b1d7-a9b7-4be3-8953-f0f9bbbba515"/>
    <xsd:element name="properties">
      <xsd:complexType>
        <xsd:sequence>
          <xsd:element name="documentManagement">
            <xsd:complexType>
              <xsd:all>
                <xsd:element ref="ns3:SharedWithUsers" minOccurs="0"/>
                <xsd:element ref="ns3:SharingHintHash" minOccurs="0"/>
                <xsd:element ref="ns4:SharedWithDetails" minOccurs="0"/>
                <xsd:element ref="ns4:LastSharedByUser" minOccurs="0"/>
                <xsd:element ref="ns4: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5bb03d-a2a2-49e0-822d-095c7bd4e58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55b1d7-a9b7-4be3-8953-f0f9bbbba515" elementFormDefault="qualified">
    <xsd:import namespace="http://schemas.microsoft.com/office/2006/documentManagement/types"/>
    <xsd:import namespace="http://schemas.microsoft.com/office/infopath/2007/PartnerControls"/>
    <xsd:element name="SharedWithDetails" ma:index="13" nillable="true" ma:displayName="Shared With Details"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D32244-251C-49BD-B4AC-079A3367F6F2}">
  <ds:schemaRefs>
    <ds:schemaRef ds:uri="http://purl.org/dc/terms/"/>
    <ds:schemaRef ds:uri="http://schemas.microsoft.com/office/infopath/2007/PartnerControls"/>
    <ds:schemaRef ds:uri="http://schemas.openxmlformats.org/package/2006/metadata/core-properties"/>
    <ds:schemaRef ds:uri="9755b1d7-a9b7-4be3-8953-f0f9bbbba515"/>
    <ds:schemaRef ds:uri="205bb03d-a2a2-49e0-822d-095c7bd4e585"/>
    <ds:schemaRef ds:uri="http://schemas.microsoft.com/office/2006/documentManagement/types"/>
    <ds:schemaRef ds:uri="http://purl.org/dc/dcmitype/"/>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28945F1F-DBDE-4308-82F5-00C0C1A0A17E}">
  <ds:schemaRefs>
    <ds:schemaRef ds:uri="http://schemas.microsoft.com/sharepoint/v3/contenttype/forms"/>
  </ds:schemaRefs>
</ds:datastoreItem>
</file>

<file path=customXml/itemProps3.xml><?xml version="1.0" encoding="utf-8"?>
<ds:datastoreItem xmlns:ds="http://schemas.openxmlformats.org/officeDocument/2006/customXml" ds:itemID="{93829A8B-F883-4886-BEB4-B0E4DEE173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5bb03d-a2a2-49e0-822d-095c7bd4e585"/>
    <ds:schemaRef ds:uri="9755b1d7-a9b7-4be3-8953-f0f9bbbba5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HCPF-PPT-Template-Green_final</Template>
  <TotalTime>411</TotalTime>
  <Words>513</Words>
  <Application>Microsoft Office PowerPoint</Application>
  <PresentationFormat>Custom</PresentationFormat>
  <Paragraphs>76</Paragraphs>
  <Slides>16</Slides>
  <Notes>8</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16</vt:i4>
      </vt:variant>
    </vt:vector>
  </HeadingPairs>
  <TitlesOfParts>
    <vt:vector size="31" baseType="lpstr">
      <vt:lpstr>Arial</vt:lpstr>
      <vt:lpstr>Avenir</vt:lpstr>
      <vt:lpstr>Calibri</vt:lpstr>
      <vt:lpstr>Tahoma</vt:lpstr>
      <vt:lpstr>Trebuchet MS</vt:lpstr>
      <vt:lpstr>Verdana</vt:lpstr>
      <vt:lpstr>Wingdings</vt:lpstr>
      <vt:lpstr>11_Office Theme</vt:lpstr>
      <vt:lpstr>Trebuchet-Modern-Gray Master</vt:lpstr>
      <vt:lpstr>Trebuchet-White Master</vt:lpstr>
      <vt:lpstr>Trebuchet-Modern-White Master</vt:lpstr>
      <vt:lpstr>Tahoma-Gray Master</vt:lpstr>
      <vt:lpstr>Tahoma-Modern-Gray Master</vt:lpstr>
      <vt:lpstr>Tahoma-White Master</vt:lpstr>
      <vt:lpstr>Tahoma-Modern-White Master</vt:lpstr>
      <vt:lpstr>HCBS Settings Final Rule Implementation</vt:lpstr>
      <vt:lpstr>HCPF Mission</vt:lpstr>
      <vt:lpstr>Overview</vt:lpstr>
      <vt:lpstr>Federal HCBS Settings Final Rule</vt:lpstr>
      <vt:lpstr>Progress in Fiscal Year 2016-2017</vt:lpstr>
      <vt:lpstr>Why a web-based PTP?</vt:lpstr>
      <vt:lpstr>The web-based PTP</vt:lpstr>
      <vt:lpstr>The web-based PTP (cont.)</vt:lpstr>
      <vt:lpstr>The web-based PTP (cont.)</vt:lpstr>
      <vt:lpstr>Timing</vt:lpstr>
      <vt:lpstr>Timing (cont.)</vt:lpstr>
      <vt:lpstr>Next Steps</vt:lpstr>
      <vt:lpstr>Next Steps (cont.)</vt:lpstr>
      <vt:lpstr>Questions or Concerns?</vt:lpstr>
      <vt:lpstr>Contact Information</vt:lpstr>
      <vt:lpstr>Thank You!</vt:lpstr>
    </vt:vector>
  </TitlesOfParts>
  <Manager>Enter Your Manager's Name Here</Manager>
  <Company>Colorado Department of Health Care Policy and Financing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Transition to Conflict-Free Case Management</dc:title>
  <dc:creator>Trujillo, Brittani</dc:creator>
  <cp:keywords>Enter keywords for your presentation, separated by commas</cp:keywords>
  <dc:description>The language for this document is set to English. You can change this in the "Custom" tab above.</dc:description>
  <cp:lastModifiedBy>Pogoriler, Leah</cp:lastModifiedBy>
  <cp:revision>33</cp:revision>
  <cp:lastPrinted>2017-06-19T15:49:12Z</cp:lastPrinted>
  <dcterms:created xsi:type="dcterms:W3CDTF">2017-06-02T20:39:44Z</dcterms:created>
  <dcterms:modified xsi:type="dcterms:W3CDTF">2017-06-22T21:02:27Z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0x010100F2A383D07DCF1A4A9B22D7FC098ADAD1</vt:lpwstr>
  </property>
  <property fmtid="{D5CDD505-2E9C-101B-9397-08002B2CF9AE}" pid="3" name="IsMyDocuments">
    <vt:bool>true</vt:bool>
  </property>
  <property fmtid="{D5CDD505-2E9C-101B-9397-08002B2CF9AE}" pid="4" name="language">
    <vt:lpwstr>English</vt:lpwstr>
  </property>
</Properties>
</file>